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59" r:id="rId4"/>
    <p:sldId id="272" r:id="rId5"/>
    <p:sldId id="273" r:id="rId6"/>
    <p:sldId id="271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901" y="6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B18A1-7EBB-4827-8831-B7FA68BEAF20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5BC64-FFF3-4B80-9D55-41CDB0A7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996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8400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g1734a882cf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5" name="Google Shape;1255;g1734a882cf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2888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007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215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0946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71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7" name="Google Shape;2277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8" name="Google Shape;2278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5545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1675584"/>
            <a:ext cx="9378400" cy="29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50967" y="4694817"/>
            <a:ext cx="6038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373853" y="3350935"/>
            <a:ext cx="6715020" cy="5484420"/>
            <a:chOff x="4780389" y="2513201"/>
            <a:chExt cx="5036265" cy="4113315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3" name="Google Shape;13;p2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4" name="Google Shape;14;p2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5" name="Google Shape;15;p2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6" name="Google Shape;16;p2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" name="Google Shape;17;p2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" name="Google Shape;18;p2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" name="Google Shape;19;p2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" name="Google Shape;20;p2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" name="Google Shape;21;p2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" name="Google Shape;22;p2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" name="Google Shape;23;p2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" name="Google Shape;24;p2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" name="Google Shape;25;p2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" name="Google Shape;26;p2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" name="Google Shape;27;p2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" name="Google Shape;28;p2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" name="Google Shape;29;p2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" name="Google Shape;30;p2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" name="Google Shape;31;p2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" name="Google Shape;32;p2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" name="Google Shape;33;p2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" name="Google Shape;34;p2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35;p2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" name="Google Shape;36;p2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" name="Google Shape;37;p2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" name="Google Shape;38;p2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" name="Google Shape;39;p2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" name="Google Shape;40;p2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" name="Google Shape;41;p2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" name="Google Shape;42;p2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" name="Google Shape;43;p2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4" name="Google Shape;44;p2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5;p2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48;p2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49;p2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51;p2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2" name="Google Shape;52;p2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-4510047" y="-2022882"/>
            <a:ext cx="6715020" cy="5484420"/>
            <a:chOff x="4780389" y="2513201"/>
            <a:chExt cx="5036265" cy="4113315"/>
          </a:xfrm>
        </p:grpSpPr>
        <p:grpSp>
          <p:nvGrpSpPr>
            <p:cNvPr id="56" name="Google Shape;56;p2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57" name="Google Shape;57;p2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58" name="Google Shape;58;p2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59" name="Google Shape;59;p2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60" name="Google Shape;60;p2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" name="Google Shape;61;p2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" name="Google Shape;62;p2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" name="Google Shape;63;p2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" name="Google Shape;64;p2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" name="Google Shape;65;p2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" name="Google Shape;66;p2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" name="Google Shape;67;p2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8" name="Google Shape;68;p2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9" name="Google Shape;69;p2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0" name="Google Shape;70;p2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" name="Google Shape;71;p2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" name="Google Shape;72;p2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" name="Google Shape;73;p2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" name="Google Shape;74;p2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" name="Google Shape;75;p2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6" name="Google Shape;76;p2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" name="Google Shape;77;p2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" name="Google Shape;78;p2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" name="Google Shape;79;p2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" name="Google Shape;80;p2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" name="Google Shape;81;p2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" name="Google Shape;82;p2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" name="Google Shape;83;p2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" name="Google Shape;84;p2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" name="Google Shape;85;p2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" name="Google Shape;86;p2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" name="Google Shape;87;p2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8" name="Google Shape;88;p2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89" name="Google Shape;89;p2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0" name="Google Shape;90;p2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91;p2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92;p2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96" name="Google Shape;96;p2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894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12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3"/>
          <p:cNvSpPr txBox="1">
            <a:spLocks noGrp="1"/>
          </p:cNvSpPr>
          <p:nvPr>
            <p:ph type="subTitle" idx="1"/>
          </p:nvPr>
        </p:nvSpPr>
        <p:spPr>
          <a:xfrm>
            <a:off x="7712951" y="2027933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3"/>
          <p:cNvSpPr txBox="1">
            <a:spLocks noGrp="1"/>
          </p:cNvSpPr>
          <p:nvPr>
            <p:ph type="title" idx="2" hasCustomPrompt="1"/>
          </p:nvPr>
        </p:nvSpPr>
        <p:spPr>
          <a:xfrm>
            <a:off x="1187433" y="2027933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0" name="Google Shape;540;p13"/>
          <p:cNvSpPr txBox="1">
            <a:spLocks noGrp="1"/>
          </p:cNvSpPr>
          <p:nvPr>
            <p:ph type="subTitle" idx="3"/>
          </p:nvPr>
        </p:nvSpPr>
        <p:spPr>
          <a:xfrm>
            <a:off x="2606192" y="2027933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1" name="Google Shape;541;p13"/>
          <p:cNvSpPr txBox="1">
            <a:spLocks noGrp="1"/>
          </p:cNvSpPr>
          <p:nvPr>
            <p:ph type="subTitle" idx="4"/>
          </p:nvPr>
        </p:nvSpPr>
        <p:spPr>
          <a:xfrm>
            <a:off x="7712951" y="2872047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13"/>
          <p:cNvSpPr txBox="1">
            <a:spLocks noGrp="1"/>
          </p:cNvSpPr>
          <p:nvPr>
            <p:ph type="title" idx="5" hasCustomPrompt="1"/>
          </p:nvPr>
        </p:nvSpPr>
        <p:spPr>
          <a:xfrm>
            <a:off x="1187433" y="2872047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3" name="Google Shape;543;p13"/>
          <p:cNvSpPr txBox="1">
            <a:spLocks noGrp="1"/>
          </p:cNvSpPr>
          <p:nvPr>
            <p:ph type="subTitle" idx="6"/>
          </p:nvPr>
        </p:nvSpPr>
        <p:spPr>
          <a:xfrm>
            <a:off x="2606192" y="2872047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4" name="Google Shape;544;p13"/>
          <p:cNvSpPr txBox="1">
            <a:spLocks noGrp="1"/>
          </p:cNvSpPr>
          <p:nvPr>
            <p:ph type="subTitle" idx="7"/>
          </p:nvPr>
        </p:nvSpPr>
        <p:spPr>
          <a:xfrm>
            <a:off x="7712951" y="3716160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13"/>
          <p:cNvSpPr txBox="1">
            <a:spLocks noGrp="1"/>
          </p:cNvSpPr>
          <p:nvPr>
            <p:ph type="title" idx="8" hasCustomPrompt="1"/>
          </p:nvPr>
        </p:nvSpPr>
        <p:spPr>
          <a:xfrm>
            <a:off x="1187433" y="3716160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6" name="Google Shape;546;p13"/>
          <p:cNvSpPr txBox="1">
            <a:spLocks noGrp="1"/>
          </p:cNvSpPr>
          <p:nvPr>
            <p:ph type="subTitle" idx="9"/>
          </p:nvPr>
        </p:nvSpPr>
        <p:spPr>
          <a:xfrm>
            <a:off x="2606192" y="3716160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7" name="Google Shape;547;p13"/>
          <p:cNvSpPr txBox="1">
            <a:spLocks noGrp="1"/>
          </p:cNvSpPr>
          <p:nvPr>
            <p:ph type="subTitle" idx="13"/>
          </p:nvPr>
        </p:nvSpPr>
        <p:spPr>
          <a:xfrm>
            <a:off x="7712951" y="4560273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13"/>
          <p:cNvSpPr txBox="1">
            <a:spLocks noGrp="1"/>
          </p:cNvSpPr>
          <p:nvPr>
            <p:ph type="title" idx="14" hasCustomPrompt="1"/>
          </p:nvPr>
        </p:nvSpPr>
        <p:spPr>
          <a:xfrm>
            <a:off x="1187433" y="4560273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9" name="Google Shape;549;p13"/>
          <p:cNvSpPr txBox="1">
            <a:spLocks noGrp="1"/>
          </p:cNvSpPr>
          <p:nvPr>
            <p:ph type="subTitle" idx="15"/>
          </p:nvPr>
        </p:nvSpPr>
        <p:spPr>
          <a:xfrm>
            <a:off x="2606192" y="4560273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0" name="Google Shape;550;p13"/>
          <p:cNvSpPr txBox="1">
            <a:spLocks noGrp="1"/>
          </p:cNvSpPr>
          <p:nvPr>
            <p:ph type="subTitle" idx="16"/>
          </p:nvPr>
        </p:nvSpPr>
        <p:spPr>
          <a:xfrm>
            <a:off x="7712951" y="5404387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3"/>
          <p:cNvSpPr txBox="1">
            <a:spLocks noGrp="1"/>
          </p:cNvSpPr>
          <p:nvPr>
            <p:ph type="title" idx="17" hasCustomPrompt="1"/>
          </p:nvPr>
        </p:nvSpPr>
        <p:spPr>
          <a:xfrm>
            <a:off x="1187433" y="5404387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52" name="Google Shape;552;p13"/>
          <p:cNvSpPr txBox="1">
            <a:spLocks noGrp="1"/>
          </p:cNvSpPr>
          <p:nvPr>
            <p:ph type="subTitle" idx="18"/>
          </p:nvPr>
        </p:nvSpPr>
        <p:spPr>
          <a:xfrm>
            <a:off x="2606192" y="5404387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53" name="Google Shape;553;p13"/>
          <p:cNvGrpSpPr/>
          <p:nvPr/>
        </p:nvGrpSpPr>
        <p:grpSpPr>
          <a:xfrm>
            <a:off x="-5030747" y="-1305149"/>
            <a:ext cx="6715020" cy="5484420"/>
            <a:chOff x="4780389" y="2513201"/>
            <a:chExt cx="5036265" cy="4113315"/>
          </a:xfrm>
        </p:grpSpPr>
        <p:grpSp>
          <p:nvGrpSpPr>
            <p:cNvPr id="554" name="Google Shape;554;p1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555" name="Google Shape;555;p1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556" name="Google Shape;556;p1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557" name="Google Shape;557;p1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558" name="Google Shape;558;p1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9" name="Google Shape;559;p1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0" name="Google Shape;560;p1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1" name="Google Shape;561;p1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2" name="Google Shape;562;p1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3" name="Google Shape;563;p1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4" name="Google Shape;564;p1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5" name="Google Shape;565;p1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6" name="Google Shape;566;p1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7" name="Google Shape;567;p1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8" name="Google Shape;568;p1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9" name="Google Shape;569;p1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0" name="Google Shape;570;p1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1" name="Google Shape;571;p1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2" name="Google Shape;572;p1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3" name="Google Shape;573;p1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4" name="Google Shape;574;p1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5" name="Google Shape;575;p1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6" name="Google Shape;576;p1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7" name="Google Shape;577;p1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8" name="Google Shape;578;p1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9" name="Google Shape;579;p1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0" name="Google Shape;580;p1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1" name="Google Shape;581;p1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2" name="Google Shape;582;p1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3" name="Google Shape;583;p1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4" name="Google Shape;584;p1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5" name="Google Shape;585;p1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86" name="Google Shape;586;p1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7" name="Google Shape;587;p1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1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89;p1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0;p1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1;p1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2;p1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p1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94" name="Google Shape;594;p1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1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1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5847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4"/>
          <p:cNvSpPr txBox="1">
            <a:spLocks noGrp="1"/>
          </p:cNvSpPr>
          <p:nvPr>
            <p:ph type="title"/>
          </p:nvPr>
        </p:nvSpPr>
        <p:spPr>
          <a:xfrm>
            <a:off x="4565421" y="4634000"/>
            <a:ext cx="6675600" cy="7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99" name="Google Shape;599;p14"/>
          <p:cNvSpPr txBox="1">
            <a:spLocks noGrp="1"/>
          </p:cNvSpPr>
          <p:nvPr>
            <p:ph type="subTitle" idx="1"/>
          </p:nvPr>
        </p:nvSpPr>
        <p:spPr>
          <a:xfrm>
            <a:off x="4565267" y="1367200"/>
            <a:ext cx="6675600" cy="32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00" name="Google Shape;600;p14"/>
          <p:cNvGrpSpPr/>
          <p:nvPr/>
        </p:nvGrpSpPr>
        <p:grpSpPr>
          <a:xfrm>
            <a:off x="9477283" y="-474070"/>
            <a:ext cx="2579109" cy="1776015"/>
            <a:chOff x="7107962" y="-355553"/>
            <a:chExt cx="1934332" cy="1332011"/>
          </a:xfrm>
        </p:grpSpPr>
        <p:sp>
          <p:nvSpPr>
            <p:cNvPr id="601" name="Google Shape;601;p14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9" name="Google Shape;609;p14"/>
          <p:cNvGrpSpPr/>
          <p:nvPr/>
        </p:nvGrpSpPr>
        <p:grpSpPr>
          <a:xfrm>
            <a:off x="144774" y="4633987"/>
            <a:ext cx="2615697" cy="3199972"/>
            <a:chOff x="108580" y="3135490"/>
            <a:chExt cx="1961773" cy="2399979"/>
          </a:xfrm>
        </p:grpSpPr>
        <p:sp>
          <p:nvSpPr>
            <p:cNvPr id="610" name="Google Shape;610;p14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14" name="Google Shape;614;p14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615" name="Google Shape;615;p14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4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14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14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14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14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4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14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14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4174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15"/>
          <p:cNvGrpSpPr/>
          <p:nvPr/>
        </p:nvGrpSpPr>
        <p:grpSpPr>
          <a:xfrm rot="10800000">
            <a:off x="7373623" y="4882968"/>
            <a:ext cx="5082616" cy="2551312"/>
            <a:chOff x="4673664" y="4413931"/>
            <a:chExt cx="3811962" cy="1913484"/>
          </a:xfrm>
        </p:grpSpPr>
        <p:grpSp>
          <p:nvGrpSpPr>
            <p:cNvPr id="626" name="Google Shape;626;p15"/>
            <p:cNvGrpSpPr/>
            <p:nvPr/>
          </p:nvGrpSpPr>
          <p:grpSpPr>
            <a:xfrm>
              <a:off x="4673664" y="4413931"/>
              <a:ext cx="3811962" cy="1913484"/>
              <a:chOff x="3825164" y="2626856"/>
              <a:chExt cx="3811962" cy="1913484"/>
            </a:xfrm>
          </p:grpSpPr>
          <p:sp>
            <p:nvSpPr>
              <p:cNvPr id="627" name="Google Shape;627;p15"/>
              <p:cNvSpPr/>
              <p:nvPr/>
            </p:nvSpPr>
            <p:spPr>
              <a:xfrm rot="157512">
                <a:off x="3841337" y="272066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0" y="6321"/>
                    </a:lnTo>
                    <a:lnTo>
                      <a:pt x="11975" y="0"/>
                    </a:lnTo>
                    <a:lnTo>
                      <a:pt x="0" y="8102"/>
                    </a:lnTo>
                    <a:lnTo>
                      <a:pt x="1029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5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5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5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15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5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5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15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15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15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15"/>
              <p:cNvSpPr/>
              <p:nvPr/>
            </p:nvSpPr>
            <p:spPr>
              <a:xfrm rot="157512">
                <a:off x="3868779" y="3804714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4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2"/>
                    </a:lnTo>
                    <a:lnTo>
                      <a:pt x="1030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15"/>
              <p:cNvSpPr/>
              <p:nvPr/>
            </p:nvSpPr>
            <p:spPr>
              <a:xfrm rot="157512">
                <a:off x="4494689" y="3788860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15"/>
              <p:cNvSpPr/>
              <p:nvPr/>
            </p:nvSpPr>
            <p:spPr>
              <a:xfrm rot="157512">
                <a:off x="5120574" y="3773006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40" name="Google Shape;640;p15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15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15"/>
            <p:cNvSpPr/>
            <p:nvPr/>
          </p:nvSpPr>
          <p:spPr>
            <a:xfrm rot="157512">
              <a:off x="5957267" y="608075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15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44" name="Google Shape;644;p15"/>
          <p:cNvSpPr txBox="1">
            <a:spLocks noGrp="1"/>
          </p:cNvSpPr>
          <p:nvPr>
            <p:ph type="title"/>
          </p:nvPr>
        </p:nvSpPr>
        <p:spPr>
          <a:xfrm>
            <a:off x="960000" y="1805817"/>
            <a:ext cx="4792000" cy="217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15"/>
          <p:cNvSpPr txBox="1">
            <a:spLocks noGrp="1"/>
          </p:cNvSpPr>
          <p:nvPr>
            <p:ph type="subTitle" idx="1"/>
          </p:nvPr>
        </p:nvSpPr>
        <p:spPr>
          <a:xfrm>
            <a:off x="960000" y="3981800"/>
            <a:ext cx="4792000" cy="1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15"/>
          <p:cNvSpPr>
            <a:spLocks noGrp="1"/>
          </p:cNvSpPr>
          <p:nvPr>
            <p:ph type="pic" idx="2"/>
          </p:nvPr>
        </p:nvSpPr>
        <p:spPr>
          <a:xfrm>
            <a:off x="6170500" y="1037500"/>
            <a:ext cx="4837200" cy="5017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78960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16"/>
          <p:cNvSpPr txBox="1">
            <a:spLocks noGrp="1"/>
          </p:cNvSpPr>
          <p:nvPr>
            <p:ph type="subTitle" idx="1"/>
          </p:nvPr>
        </p:nvSpPr>
        <p:spPr>
          <a:xfrm>
            <a:off x="960000" y="1931000"/>
            <a:ext cx="5955200" cy="31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◆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grpSp>
        <p:nvGrpSpPr>
          <p:cNvPr id="650" name="Google Shape;650;p16"/>
          <p:cNvGrpSpPr/>
          <p:nvPr/>
        </p:nvGrpSpPr>
        <p:grpSpPr>
          <a:xfrm rot="10800000">
            <a:off x="7373623" y="4628968"/>
            <a:ext cx="5082616" cy="2551312"/>
            <a:chOff x="4673664" y="4413931"/>
            <a:chExt cx="3811962" cy="1913484"/>
          </a:xfrm>
        </p:grpSpPr>
        <p:grpSp>
          <p:nvGrpSpPr>
            <p:cNvPr id="651" name="Google Shape;651;p16"/>
            <p:cNvGrpSpPr/>
            <p:nvPr/>
          </p:nvGrpSpPr>
          <p:grpSpPr>
            <a:xfrm>
              <a:off x="4673664" y="4413931"/>
              <a:ext cx="3811962" cy="1913484"/>
              <a:chOff x="3825164" y="2626856"/>
              <a:chExt cx="3811962" cy="1913484"/>
            </a:xfrm>
          </p:grpSpPr>
          <p:sp>
            <p:nvSpPr>
              <p:cNvPr id="652" name="Google Shape;652;p16"/>
              <p:cNvSpPr/>
              <p:nvPr/>
            </p:nvSpPr>
            <p:spPr>
              <a:xfrm rot="157512">
                <a:off x="3841337" y="272066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0" y="6321"/>
                    </a:lnTo>
                    <a:lnTo>
                      <a:pt x="11975" y="0"/>
                    </a:lnTo>
                    <a:lnTo>
                      <a:pt x="0" y="8102"/>
                    </a:lnTo>
                    <a:lnTo>
                      <a:pt x="1029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16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16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16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16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16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16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16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16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16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16"/>
              <p:cNvSpPr/>
              <p:nvPr/>
            </p:nvSpPr>
            <p:spPr>
              <a:xfrm rot="157512">
                <a:off x="3868779" y="3804714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4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2"/>
                    </a:lnTo>
                    <a:lnTo>
                      <a:pt x="1030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16"/>
              <p:cNvSpPr/>
              <p:nvPr/>
            </p:nvSpPr>
            <p:spPr>
              <a:xfrm rot="157512">
                <a:off x="4494689" y="3788860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16"/>
              <p:cNvSpPr/>
              <p:nvPr/>
            </p:nvSpPr>
            <p:spPr>
              <a:xfrm rot="157512">
                <a:off x="5120574" y="3773006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65" name="Google Shape;665;p16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16"/>
            <p:cNvSpPr/>
            <p:nvPr/>
          </p:nvSpPr>
          <p:spPr>
            <a:xfrm rot="157512">
              <a:off x="5957267" y="608075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16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547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7"/>
          <p:cNvSpPr txBox="1">
            <a:spLocks noGrp="1"/>
          </p:cNvSpPr>
          <p:nvPr>
            <p:ph type="title"/>
          </p:nvPr>
        </p:nvSpPr>
        <p:spPr>
          <a:xfrm>
            <a:off x="6702400" y="2294115"/>
            <a:ext cx="4210000" cy="14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17"/>
          <p:cNvSpPr txBox="1">
            <a:spLocks noGrp="1"/>
          </p:cNvSpPr>
          <p:nvPr>
            <p:ph type="subTitle" idx="1"/>
          </p:nvPr>
        </p:nvSpPr>
        <p:spPr>
          <a:xfrm>
            <a:off x="6702691" y="3732084"/>
            <a:ext cx="4210000" cy="1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72" name="Google Shape;672;p17"/>
          <p:cNvGrpSpPr/>
          <p:nvPr/>
        </p:nvGrpSpPr>
        <p:grpSpPr>
          <a:xfrm>
            <a:off x="-1277739" y="4634021"/>
            <a:ext cx="2615697" cy="3199972"/>
            <a:chOff x="108580" y="3135490"/>
            <a:chExt cx="1961773" cy="2399979"/>
          </a:xfrm>
        </p:grpSpPr>
        <p:sp>
          <p:nvSpPr>
            <p:cNvPr id="673" name="Google Shape;673;p17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17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17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17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77" name="Google Shape;677;p17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678" name="Google Shape;678;p17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7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17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17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17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17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17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17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17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87" name="Google Shape;687;p17"/>
          <p:cNvGrpSpPr/>
          <p:nvPr/>
        </p:nvGrpSpPr>
        <p:grpSpPr>
          <a:xfrm>
            <a:off x="9667783" y="-474070"/>
            <a:ext cx="2579109" cy="1776015"/>
            <a:chOff x="7107962" y="-355553"/>
            <a:chExt cx="1934332" cy="1332011"/>
          </a:xfrm>
        </p:grpSpPr>
        <p:sp>
          <p:nvSpPr>
            <p:cNvPr id="688" name="Google Shape;688;p17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17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17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17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17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17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17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17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8258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18"/>
          <p:cNvGrpSpPr/>
          <p:nvPr/>
        </p:nvGrpSpPr>
        <p:grpSpPr>
          <a:xfrm flipH="1">
            <a:off x="9631196" y="4634021"/>
            <a:ext cx="2615697" cy="3199972"/>
            <a:chOff x="108580" y="3135490"/>
            <a:chExt cx="1961773" cy="2399979"/>
          </a:xfrm>
        </p:grpSpPr>
        <p:sp>
          <p:nvSpPr>
            <p:cNvPr id="698" name="Google Shape;698;p18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18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18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18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02" name="Google Shape;702;p18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03" name="Google Shape;703;p18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18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18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18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18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18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18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18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18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12" name="Google Shape;712;p18"/>
          <p:cNvGrpSpPr/>
          <p:nvPr/>
        </p:nvGrpSpPr>
        <p:grpSpPr>
          <a:xfrm flipH="1">
            <a:off x="-338590" y="-474070"/>
            <a:ext cx="2579109" cy="1776015"/>
            <a:chOff x="7107962" y="-355553"/>
            <a:chExt cx="1934332" cy="1332011"/>
          </a:xfrm>
        </p:grpSpPr>
        <p:sp>
          <p:nvSpPr>
            <p:cNvPr id="713" name="Google Shape;713;p18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18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18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18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18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18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18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18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21" name="Google Shape;721;p18"/>
          <p:cNvSpPr txBox="1">
            <a:spLocks noGrp="1"/>
          </p:cNvSpPr>
          <p:nvPr>
            <p:ph type="title"/>
          </p:nvPr>
        </p:nvSpPr>
        <p:spPr>
          <a:xfrm>
            <a:off x="960000" y="2231333"/>
            <a:ext cx="59552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1"/>
          </p:nvPr>
        </p:nvSpPr>
        <p:spPr>
          <a:xfrm>
            <a:off x="960000" y="2994933"/>
            <a:ext cx="5955200" cy="1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◆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5900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9"/>
          <p:cNvSpPr txBox="1">
            <a:spLocks noGrp="1"/>
          </p:cNvSpPr>
          <p:nvPr>
            <p:ph type="title"/>
          </p:nvPr>
        </p:nvSpPr>
        <p:spPr>
          <a:xfrm>
            <a:off x="6702400" y="2668197"/>
            <a:ext cx="4210000" cy="7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19"/>
          <p:cNvSpPr txBox="1">
            <a:spLocks noGrp="1"/>
          </p:cNvSpPr>
          <p:nvPr>
            <p:ph type="subTitle" idx="1"/>
          </p:nvPr>
        </p:nvSpPr>
        <p:spPr>
          <a:xfrm>
            <a:off x="6702700" y="3436179"/>
            <a:ext cx="4210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26" name="Google Shape;726;p19"/>
          <p:cNvGrpSpPr/>
          <p:nvPr/>
        </p:nvGrpSpPr>
        <p:grpSpPr>
          <a:xfrm>
            <a:off x="9267723" y="-196008"/>
            <a:ext cx="3376967" cy="2509000"/>
            <a:chOff x="7221517" y="-507956"/>
            <a:chExt cx="2532725" cy="1881750"/>
          </a:xfrm>
        </p:grpSpPr>
        <p:sp>
          <p:nvSpPr>
            <p:cNvPr id="727" name="Google Shape;727;p19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8" name="Google Shape;728;p19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19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19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19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19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19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19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19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7" name="Google Shape;737;p19"/>
          <p:cNvGrpSpPr/>
          <p:nvPr/>
        </p:nvGrpSpPr>
        <p:grpSpPr>
          <a:xfrm>
            <a:off x="8532457" y="5017659"/>
            <a:ext cx="3376967" cy="2509000"/>
            <a:chOff x="7221517" y="-507956"/>
            <a:chExt cx="2532725" cy="1881750"/>
          </a:xfrm>
        </p:grpSpPr>
        <p:sp>
          <p:nvSpPr>
            <p:cNvPr id="738" name="Google Shape;738;p19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19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19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19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9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9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9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9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9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9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3684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0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20"/>
          <p:cNvSpPr txBox="1">
            <a:spLocks noGrp="1"/>
          </p:cNvSpPr>
          <p:nvPr>
            <p:ph type="subTitle" idx="1"/>
          </p:nvPr>
        </p:nvSpPr>
        <p:spPr>
          <a:xfrm>
            <a:off x="5649247" y="4612296"/>
            <a:ext cx="33408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20"/>
          <p:cNvSpPr txBox="1">
            <a:spLocks noGrp="1"/>
          </p:cNvSpPr>
          <p:nvPr>
            <p:ph type="subTitle" idx="2"/>
          </p:nvPr>
        </p:nvSpPr>
        <p:spPr>
          <a:xfrm>
            <a:off x="3201951" y="2740863"/>
            <a:ext cx="33408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0"/>
          <p:cNvSpPr txBox="1">
            <a:spLocks noGrp="1"/>
          </p:cNvSpPr>
          <p:nvPr>
            <p:ph type="subTitle" idx="3"/>
          </p:nvPr>
        </p:nvSpPr>
        <p:spPr>
          <a:xfrm>
            <a:off x="3201951" y="2131267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3" name="Google Shape;753;p20"/>
          <p:cNvSpPr txBox="1">
            <a:spLocks noGrp="1"/>
          </p:cNvSpPr>
          <p:nvPr>
            <p:ph type="subTitle" idx="4"/>
          </p:nvPr>
        </p:nvSpPr>
        <p:spPr>
          <a:xfrm>
            <a:off x="5649251" y="4002700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754" name="Google Shape;754;p20"/>
          <p:cNvGrpSpPr/>
          <p:nvPr/>
        </p:nvGrpSpPr>
        <p:grpSpPr>
          <a:xfrm rot="-121718">
            <a:off x="10012672" y="-498783"/>
            <a:ext cx="2615768" cy="3200059"/>
            <a:chOff x="108580" y="3135490"/>
            <a:chExt cx="1961773" cy="2399979"/>
          </a:xfrm>
        </p:grpSpPr>
        <p:sp>
          <p:nvSpPr>
            <p:cNvPr id="755" name="Google Shape;755;p20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20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20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20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59" name="Google Shape;759;p20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60" name="Google Shape;760;p20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20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20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20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20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20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20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20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20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69" name="Google Shape;769;p20"/>
          <p:cNvGrpSpPr/>
          <p:nvPr/>
        </p:nvGrpSpPr>
        <p:grpSpPr>
          <a:xfrm rot="-121718">
            <a:off x="-248928" y="4428817"/>
            <a:ext cx="2615768" cy="3200059"/>
            <a:chOff x="108580" y="3135490"/>
            <a:chExt cx="1961773" cy="2399979"/>
          </a:xfrm>
        </p:grpSpPr>
        <p:sp>
          <p:nvSpPr>
            <p:cNvPr id="770" name="Google Shape;770;p20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1" name="Google Shape;771;p20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20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20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74" name="Google Shape;774;p20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75" name="Google Shape;775;p20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20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20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20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20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20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20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20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20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367461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1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21"/>
          <p:cNvSpPr txBox="1">
            <a:spLocks noGrp="1"/>
          </p:cNvSpPr>
          <p:nvPr>
            <p:ph type="subTitle" idx="1"/>
          </p:nvPr>
        </p:nvSpPr>
        <p:spPr>
          <a:xfrm>
            <a:off x="6728397" y="2095500"/>
            <a:ext cx="4511200" cy="37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◆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87" name="Google Shape;787;p21"/>
          <p:cNvSpPr txBox="1">
            <a:spLocks noGrp="1"/>
          </p:cNvSpPr>
          <p:nvPr>
            <p:ph type="subTitle" idx="2"/>
          </p:nvPr>
        </p:nvSpPr>
        <p:spPr>
          <a:xfrm>
            <a:off x="952633" y="2095500"/>
            <a:ext cx="4511200" cy="37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◆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788" name="Google Shape;788;p21"/>
          <p:cNvGrpSpPr/>
          <p:nvPr/>
        </p:nvGrpSpPr>
        <p:grpSpPr>
          <a:xfrm>
            <a:off x="9984290" y="-677275"/>
            <a:ext cx="3376967" cy="2509000"/>
            <a:chOff x="7221517" y="-507956"/>
            <a:chExt cx="2532725" cy="1881750"/>
          </a:xfrm>
        </p:grpSpPr>
        <p:sp>
          <p:nvSpPr>
            <p:cNvPr id="789" name="Google Shape;789;p21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21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21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21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21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21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21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21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21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21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9" name="Google Shape;799;p21"/>
          <p:cNvGrpSpPr/>
          <p:nvPr/>
        </p:nvGrpSpPr>
        <p:grpSpPr>
          <a:xfrm flipH="1">
            <a:off x="-1293310" y="-677275"/>
            <a:ext cx="3376967" cy="2509000"/>
            <a:chOff x="7221517" y="-507956"/>
            <a:chExt cx="2532725" cy="1881750"/>
          </a:xfrm>
        </p:grpSpPr>
        <p:sp>
          <p:nvSpPr>
            <p:cNvPr id="800" name="Google Shape;800;p21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21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21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21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21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21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21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21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21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21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502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960000" y="3178984"/>
            <a:ext cx="98024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7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title" idx="2" hasCustomPrompt="1"/>
          </p:nvPr>
        </p:nvSpPr>
        <p:spPr>
          <a:xfrm>
            <a:off x="960000" y="1995000"/>
            <a:ext cx="1842400" cy="112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960000" y="4363000"/>
            <a:ext cx="6756800" cy="5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3" name="Google Shape;103;p3"/>
          <p:cNvGrpSpPr/>
          <p:nvPr/>
        </p:nvGrpSpPr>
        <p:grpSpPr>
          <a:xfrm>
            <a:off x="6900919" y="3699702"/>
            <a:ext cx="6715020" cy="5484420"/>
            <a:chOff x="4780389" y="2513201"/>
            <a:chExt cx="5036265" cy="4113315"/>
          </a:xfrm>
        </p:grpSpPr>
        <p:grpSp>
          <p:nvGrpSpPr>
            <p:cNvPr id="104" name="Google Shape;104;p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5" name="Google Shape;105;p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6" name="Google Shape;106;p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7" name="Google Shape;107;p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8" name="Google Shape;108;p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" name="Google Shape;109;p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0" name="Google Shape;110;p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" name="Google Shape;111;p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2" name="Google Shape;112;p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" name="Google Shape;113;p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" name="Google Shape;114;p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" name="Google Shape;115;p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6" name="Google Shape;116;p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" name="Google Shape;117;p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" name="Google Shape;118;p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" name="Google Shape;119;p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" name="Google Shape;120;p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1" name="Google Shape;121;p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" name="Google Shape;122;p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" name="Google Shape;123;p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4" name="Google Shape;124;p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5" name="Google Shape;125;p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6" name="Google Shape;126;p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7" name="Google Shape;127;p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8" name="Google Shape;128;p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" name="Google Shape;129;p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" name="Google Shape;130;p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" name="Google Shape;131;p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2" name="Google Shape;132;p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" name="Google Shape;133;p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" name="Google Shape;134;p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" name="Google Shape;135;p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6" name="Google Shape;136;p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Google Shape;137;p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8" name="Google Shape;138;p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Google Shape;139;p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140;p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1" name="Google Shape;141;p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142;p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143;p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44" name="Google Shape;144;p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3935453" y="-3610382"/>
            <a:ext cx="6715020" cy="5484420"/>
            <a:chOff x="4780389" y="2513201"/>
            <a:chExt cx="5036265" cy="4113315"/>
          </a:xfrm>
        </p:grpSpPr>
        <p:grpSp>
          <p:nvGrpSpPr>
            <p:cNvPr id="148" name="Google Shape;148;p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49" name="Google Shape;149;p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50" name="Google Shape;150;p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51" name="Google Shape;151;p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52" name="Google Shape;152;p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3" name="Google Shape;153;p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" name="Google Shape;154;p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" name="Google Shape;155;p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6" name="Google Shape;156;p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7" name="Google Shape;157;p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8" name="Google Shape;158;p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9" name="Google Shape;159;p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" name="Google Shape;160;p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" name="Google Shape;161;p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" name="Google Shape;162;p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3" name="Google Shape;163;p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4" name="Google Shape;164;p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5" name="Google Shape;165;p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" name="Google Shape;166;p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" name="Google Shape;167;p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" name="Google Shape;168;p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" name="Google Shape;169;p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" name="Google Shape;170;p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1" name="Google Shape;171;p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" name="Google Shape;172;p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" name="Google Shape;173;p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4" name="Google Shape;174;p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" name="Google Shape;175;p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" name="Google Shape;176;p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" name="Google Shape;177;p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8" name="Google Shape;178;p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9" name="Google Shape;179;p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0" name="Google Shape;180;p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187;p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88" name="Google Shape;188;p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505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2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12" name="Google Shape;812;p22"/>
          <p:cNvSpPr txBox="1">
            <a:spLocks noGrp="1"/>
          </p:cNvSpPr>
          <p:nvPr>
            <p:ph type="subTitle" idx="1"/>
          </p:nvPr>
        </p:nvSpPr>
        <p:spPr>
          <a:xfrm>
            <a:off x="1235983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22"/>
          <p:cNvSpPr txBox="1">
            <a:spLocks noGrp="1"/>
          </p:cNvSpPr>
          <p:nvPr>
            <p:ph type="subTitle" idx="2"/>
          </p:nvPr>
        </p:nvSpPr>
        <p:spPr>
          <a:xfrm>
            <a:off x="4699199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22"/>
          <p:cNvSpPr txBox="1">
            <a:spLocks noGrp="1"/>
          </p:cNvSpPr>
          <p:nvPr>
            <p:ph type="subTitle" idx="3"/>
          </p:nvPr>
        </p:nvSpPr>
        <p:spPr>
          <a:xfrm>
            <a:off x="8162415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5" name="Google Shape;815;p22"/>
          <p:cNvSpPr txBox="1">
            <a:spLocks noGrp="1"/>
          </p:cNvSpPr>
          <p:nvPr>
            <p:ph type="subTitle" idx="4"/>
          </p:nvPr>
        </p:nvSpPr>
        <p:spPr>
          <a:xfrm>
            <a:off x="1235983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6" name="Google Shape;816;p22"/>
          <p:cNvSpPr txBox="1">
            <a:spLocks noGrp="1"/>
          </p:cNvSpPr>
          <p:nvPr>
            <p:ph type="subTitle" idx="5"/>
          </p:nvPr>
        </p:nvSpPr>
        <p:spPr>
          <a:xfrm>
            <a:off x="4699199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7" name="Google Shape;817;p22"/>
          <p:cNvSpPr txBox="1">
            <a:spLocks noGrp="1"/>
          </p:cNvSpPr>
          <p:nvPr>
            <p:ph type="subTitle" idx="6"/>
          </p:nvPr>
        </p:nvSpPr>
        <p:spPr>
          <a:xfrm>
            <a:off x="8162415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18" name="Google Shape;818;p22"/>
          <p:cNvGrpSpPr/>
          <p:nvPr/>
        </p:nvGrpSpPr>
        <p:grpSpPr>
          <a:xfrm>
            <a:off x="9628690" y="-677275"/>
            <a:ext cx="3376967" cy="2509000"/>
            <a:chOff x="7221517" y="-507956"/>
            <a:chExt cx="2532725" cy="1881750"/>
          </a:xfrm>
        </p:grpSpPr>
        <p:sp>
          <p:nvSpPr>
            <p:cNvPr id="819" name="Google Shape;819;p22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22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22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22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22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22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5" name="Google Shape;825;p22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6" name="Google Shape;826;p22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22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22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9" name="Google Shape;829;p22"/>
          <p:cNvGrpSpPr/>
          <p:nvPr/>
        </p:nvGrpSpPr>
        <p:grpSpPr>
          <a:xfrm flipH="1">
            <a:off x="-1115510" y="-677275"/>
            <a:ext cx="3376967" cy="2509000"/>
            <a:chOff x="7221517" y="-507956"/>
            <a:chExt cx="2532725" cy="1881750"/>
          </a:xfrm>
        </p:grpSpPr>
        <p:sp>
          <p:nvSpPr>
            <p:cNvPr id="830" name="Google Shape;830;p22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1" name="Google Shape;831;p22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2" name="Google Shape;832;p22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22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22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22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22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22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8" name="Google Shape;838;p22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9" name="Google Shape;839;p22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86678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2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23"/>
          <p:cNvSpPr txBox="1">
            <a:spLocks noGrp="1"/>
          </p:cNvSpPr>
          <p:nvPr>
            <p:ph type="subTitle" idx="1"/>
          </p:nvPr>
        </p:nvSpPr>
        <p:spPr>
          <a:xfrm>
            <a:off x="2340433" y="29397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23"/>
          <p:cNvSpPr txBox="1">
            <a:spLocks noGrp="1"/>
          </p:cNvSpPr>
          <p:nvPr>
            <p:ph type="subTitle" idx="2"/>
          </p:nvPr>
        </p:nvSpPr>
        <p:spPr>
          <a:xfrm>
            <a:off x="6391579" y="29397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23"/>
          <p:cNvSpPr txBox="1">
            <a:spLocks noGrp="1"/>
          </p:cNvSpPr>
          <p:nvPr>
            <p:ph type="subTitle" idx="3"/>
          </p:nvPr>
        </p:nvSpPr>
        <p:spPr>
          <a:xfrm>
            <a:off x="2340433" y="48509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23"/>
          <p:cNvSpPr txBox="1">
            <a:spLocks noGrp="1"/>
          </p:cNvSpPr>
          <p:nvPr>
            <p:ph type="subTitle" idx="4"/>
          </p:nvPr>
        </p:nvSpPr>
        <p:spPr>
          <a:xfrm>
            <a:off x="6391579" y="48509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6" name="Google Shape;846;p23"/>
          <p:cNvSpPr txBox="1">
            <a:spLocks noGrp="1"/>
          </p:cNvSpPr>
          <p:nvPr>
            <p:ph type="subTitle" idx="5"/>
          </p:nvPr>
        </p:nvSpPr>
        <p:spPr>
          <a:xfrm>
            <a:off x="2340433" y="23301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7" name="Google Shape;847;p23"/>
          <p:cNvSpPr txBox="1">
            <a:spLocks noGrp="1"/>
          </p:cNvSpPr>
          <p:nvPr>
            <p:ph type="subTitle" idx="6"/>
          </p:nvPr>
        </p:nvSpPr>
        <p:spPr>
          <a:xfrm>
            <a:off x="2340433" y="42413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8" name="Google Shape;848;p23"/>
          <p:cNvSpPr txBox="1">
            <a:spLocks noGrp="1"/>
          </p:cNvSpPr>
          <p:nvPr>
            <p:ph type="subTitle" idx="7"/>
          </p:nvPr>
        </p:nvSpPr>
        <p:spPr>
          <a:xfrm>
            <a:off x="6391573" y="23301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9" name="Google Shape;849;p23"/>
          <p:cNvSpPr txBox="1">
            <a:spLocks noGrp="1"/>
          </p:cNvSpPr>
          <p:nvPr>
            <p:ph type="subTitle" idx="8"/>
          </p:nvPr>
        </p:nvSpPr>
        <p:spPr>
          <a:xfrm>
            <a:off x="6391573" y="42413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50" name="Google Shape;850;p23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851" name="Google Shape;851;p23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2" name="Google Shape;852;p23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3" name="Google Shape;853;p23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4" name="Google Shape;854;p23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5" name="Google Shape;855;p23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6" name="Google Shape;856;p23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7" name="Google Shape;857;p23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23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9" name="Google Shape;859;p23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0" name="Google Shape;860;p23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61" name="Google Shape;861;p23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862" name="Google Shape;862;p23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23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23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23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6" name="Google Shape;866;p23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7" name="Google Shape;867;p23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8" name="Google Shape;868;p23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23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23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23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66045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3" name="Google Shape;873;p24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10127016" y="-581401"/>
            <a:ext cx="2476499" cy="2387599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2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24"/>
          <p:cNvSpPr txBox="1">
            <a:spLocks noGrp="1"/>
          </p:cNvSpPr>
          <p:nvPr>
            <p:ph type="subTitle" idx="1"/>
          </p:nvPr>
        </p:nvSpPr>
        <p:spPr>
          <a:xfrm>
            <a:off x="1480273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24"/>
          <p:cNvSpPr txBox="1">
            <a:spLocks noGrp="1"/>
          </p:cNvSpPr>
          <p:nvPr>
            <p:ph type="subTitle" idx="2"/>
          </p:nvPr>
        </p:nvSpPr>
        <p:spPr>
          <a:xfrm>
            <a:off x="4773400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7" name="Google Shape;877;p24"/>
          <p:cNvSpPr txBox="1">
            <a:spLocks noGrp="1"/>
          </p:cNvSpPr>
          <p:nvPr>
            <p:ph type="subTitle" idx="3"/>
          </p:nvPr>
        </p:nvSpPr>
        <p:spPr>
          <a:xfrm>
            <a:off x="1480273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24"/>
          <p:cNvSpPr txBox="1">
            <a:spLocks noGrp="1"/>
          </p:cNvSpPr>
          <p:nvPr>
            <p:ph type="subTitle" idx="4"/>
          </p:nvPr>
        </p:nvSpPr>
        <p:spPr>
          <a:xfrm>
            <a:off x="4773400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24"/>
          <p:cNvSpPr txBox="1">
            <a:spLocks noGrp="1"/>
          </p:cNvSpPr>
          <p:nvPr>
            <p:ph type="subTitle" idx="5"/>
          </p:nvPr>
        </p:nvSpPr>
        <p:spPr>
          <a:xfrm>
            <a:off x="8066527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24"/>
          <p:cNvSpPr txBox="1">
            <a:spLocks noGrp="1"/>
          </p:cNvSpPr>
          <p:nvPr>
            <p:ph type="subTitle" idx="6"/>
          </p:nvPr>
        </p:nvSpPr>
        <p:spPr>
          <a:xfrm>
            <a:off x="8066527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24"/>
          <p:cNvSpPr txBox="1">
            <a:spLocks noGrp="1"/>
          </p:cNvSpPr>
          <p:nvPr>
            <p:ph type="subTitle" idx="7"/>
          </p:nvPr>
        </p:nvSpPr>
        <p:spPr>
          <a:xfrm>
            <a:off x="1481473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2" name="Google Shape;882;p24"/>
          <p:cNvSpPr txBox="1">
            <a:spLocks noGrp="1"/>
          </p:cNvSpPr>
          <p:nvPr>
            <p:ph type="subTitle" idx="8"/>
          </p:nvPr>
        </p:nvSpPr>
        <p:spPr>
          <a:xfrm>
            <a:off x="4774600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3" name="Google Shape;883;p24"/>
          <p:cNvSpPr txBox="1">
            <a:spLocks noGrp="1"/>
          </p:cNvSpPr>
          <p:nvPr>
            <p:ph type="subTitle" idx="9"/>
          </p:nvPr>
        </p:nvSpPr>
        <p:spPr>
          <a:xfrm>
            <a:off x="8067727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4" name="Google Shape;884;p24"/>
          <p:cNvSpPr txBox="1">
            <a:spLocks noGrp="1"/>
          </p:cNvSpPr>
          <p:nvPr>
            <p:ph type="subTitle" idx="13"/>
          </p:nvPr>
        </p:nvSpPr>
        <p:spPr>
          <a:xfrm>
            <a:off x="1481473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5" name="Google Shape;885;p24"/>
          <p:cNvSpPr txBox="1">
            <a:spLocks noGrp="1"/>
          </p:cNvSpPr>
          <p:nvPr>
            <p:ph type="subTitle" idx="14"/>
          </p:nvPr>
        </p:nvSpPr>
        <p:spPr>
          <a:xfrm>
            <a:off x="4774600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6" name="Google Shape;886;p24"/>
          <p:cNvSpPr txBox="1">
            <a:spLocks noGrp="1"/>
          </p:cNvSpPr>
          <p:nvPr>
            <p:ph type="subTitle" idx="15"/>
          </p:nvPr>
        </p:nvSpPr>
        <p:spPr>
          <a:xfrm>
            <a:off x="8067727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87" name="Google Shape;887;p24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888" name="Google Shape;888;p24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24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24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24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24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24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24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24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24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24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8" name="Google Shape;898;p24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899" name="Google Shape;899;p24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24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24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24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24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24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24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24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24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24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74620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grpSp>
        <p:nvGrpSpPr>
          <p:cNvPr id="911" name="Google Shape;911;p25"/>
          <p:cNvGrpSpPr/>
          <p:nvPr/>
        </p:nvGrpSpPr>
        <p:grpSpPr>
          <a:xfrm>
            <a:off x="9984290" y="-677275"/>
            <a:ext cx="3376967" cy="2509000"/>
            <a:chOff x="7221517" y="-507956"/>
            <a:chExt cx="2532725" cy="1881750"/>
          </a:xfrm>
        </p:grpSpPr>
        <p:sp>
          <p:nvSpPr>
            <p:cNvPr id="912" name="Google Shape;912;p2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2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2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2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2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2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2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3681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grpSp>
        <p:nvGrpSpPr>
          <p:cNvPr id="924" name="Google Shape;924;p26"/>
          <p:cNvGrpSpPr/>
          <p:nvPr/>
        </p:nvGrpSpPr>
        <p:grpSpPr>
          <a:xfrm rot="10800000">
            <a:off x="9628690" y="-1789675"/>
            <a:ext cx="3376967" cy="2509000"/>
            <a:chOff x="7221517" y="-507956"/>
            <a:chExt cx="2532725" cy="1881750"/>
          </a:xfrm>
        </p:grpSpPr>
        <p:sp>
          <p:nvSpPr>
            <p:cNvPr id="925" name="Google Shape;925;p26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26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26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8" name="Google Shape;928;p26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9" name="Google Shape;929;p26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2" name="Google Shape;932;p26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26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26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35" name="Google Shape;935;p26"/>
          <p:cNvGrpSpPr/>
          <p:nvPr/>
        </p:nvGrpSpPr>
        <p:grpSpPr>
          <a:xfrm rot="10800000" flipH="1">
            <a:off x="-620210" y="-1789675"/>
            <a:ext cx="3376967" cy="2509000"/>
            <a:chOff x="7221517" y="-507956"/>
            <a:chExt cx="2532725" cy="1881750"/>
          </a:xfrm>
        </p:grpSpPr>
        <p:sp>
          <p:nvSpPr>
            <p:cNvPr id="936" name="Google Shape;936;p26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6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6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6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26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26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26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26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26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32256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7"/>
          <p:cNvSpPr txBox="1">
            <a:spLocks noGrp="1"/>
          </p:cNvSpPr>
          <p:nvPr>
            <p:ph type="title" hasCustomPrompt="1"/>
          </p:nvPr>
        </p:nvSpPr>
        <p:spPr>
          <a:xfrm>
            <a:off x="950951" y="8936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48" name="Google Shape;948;p27"/>
          <p:cNvSpPr txBox="1">
            <a:spLocks noGrp="1"/>
          </p:cNvSpPr>
          <p:nvPr>
            <p:ph type="subTitle" idx="1"/>
          </p:nvPr>
        </p:nvSpPr>
        <p:spPr>
          <a:xfrm>
            <a:off x="950951" y="1918836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49" name="Google Shape;949;p27"/>
          <p:cNvSpPr txBox="1">
            <a:spLocks noGrp="1"/>
          </p:cNvSpPr>
          <p:nvPr>
            <p:ph type="title" idx="2" hasCustomPrompt="1"/>
          </p:nvPr>
        </p:nvSpPr>
        <p:spPr>
          <a:xfrm>
            <a:off x="4978617" y="27597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50" name="Google Shape;950;p27"/>
          <p:cNvSpPr txBox="1">
            <a:spLocks noGrp="1"/>
          </p:cNvSpPr>
          <p:nvPr>
            <p:ph type="subTitle" idx="3"/>
          </p:nvPr>
        </p:nvSpPr>
        <p:spPr>
          <a:xfrm>
            <a:off x="4978617" y="3784944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1" name="Google Shape;951;p27"/>
          <p:cNvSpPr txBox="1">
            <a:spLocks noGrp="1"/>
          </p:cNvSpPr>
          <p:nvPr>
            <p:ph type="title" idx="4" hasCustomPrompt="1"/>
          </p:nvPr>
        </p:nvSpPr>
        <p:spPr>
          <a:xfrm>
            <a:off x="950951" y="46258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52" name="Google Shape;952;p27"/>
          <p:cNvSpPr txBox="1">
            <a:spLocks noGrp="1"/>
          </p:cNvSpPr>
          <p:nvPr>
            <p:ph type="subTitle" idx="5"/>
          </p:nvPr>
        </p:nvSpPr>
        <p:spPr>
          <a:xfrm>
            <a:off x="950951" y="5651053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953" name="Google Shape;953;p27"/>
          <p:cNvGrpSpPr/>
          <p:nvPr/>
        </p:nvGrpSpPr>
        <p:grpSpPr>
          <a:xfrm rot="10800000">
            <a:off x="8815023" y="4700025"/>
            <a:ext cx="3376967" cy="2509000"/>
            <a:chOff x="7221517" y="-507956"/>
            <a:chExt cx="2532725" cy="1881750"/>
          </a:xfrm>
        </p:grpSpPr>
        <p:sp>
          <p:nvSpPr>
            <p:cNvPr id="954" name="Google Shape;954;p27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5" name="Google Shape;955;p27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6" name="Google Shape;956;p27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27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27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27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27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1" name="Google Shape;961;p27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2" name="Google Shape;962;p27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27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4" name="Google Shape;964;p27"/>
          <p:cNvGrpSpPr/>
          <p:nvPr/>
        </p:nvGrpSpPr>
        <p:grpSpPr>
          <a:xfrm>
            <a:off x="9438190" y="-341875"/>
            <a:ext cx="3376967" cy="2509000"/>
            <a:chOff x="7221517" y="-507956"/>
            <a:chExt cx="2532725" cy="1881750"/>
          </a:xfrm>
        </p:grpSpPr>
        <p:sp>
          <p:nvSpPr>
            <p:cNvPr id="965" name="Google Shape;965;p27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27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27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7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7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7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7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7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7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7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7224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28"/>
          <p:cNvSpPr txBox="1">
            <a:spLocks noGrp="1"/>
          </p:cNvSpPr>
          <p:nvPr>
            <p:ph type="title" hasCustomPrompt="1"/>
          </p:nvPr>
        </p:nvSpPr>
        <p:spPr>
          <a:xfrm>
            <a:off x="1600767" y="3274899"/>
            <a:ext cx="18652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77" name="Google Shape;977;p28"/>
          <p:cNvSpPr txBox="1">
            <a:spLocks noGrp="1"/>
          </p:cNvSpPr>
          <p:nvPr>
            <p:ph type="subTitle" idx="1"/>
          </p:nvPr>
        </p:nvSpPr>
        <p:spPr>
          <a:xfrm>
            <a:off x="950967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78" name="Google Shape;978;p28"/>
          <p:cNvSpPr txBox="1">
            <a:spLocks noGrp="1"/>
          </p:cNvSpPr>
          <p:nvPr>
            <p:ph type="subTitle" idx="2"/>
          </p:nvPr>
        </p:nvSpPr>
        <p:spPr>
          <a:xfrm>
            <a:off x="950967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79" name="Google Shape;979;p28"/>
          <p:cNvSpPr txBox="1">
            <a:spLocks noGrp="1"/>
          </p:cNvSpPr>
          <p:nvPr>
            <p:ph type="title" idx="3" hasCustomPrompt="1"/>
          </p:nvPr>
        </p:nvSpPr>
        <p:spPr>
          <a:xfrm>
            <a:off x="5159647" y="3274899"/>
            <a:ext cx="18636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80" name="Google Shape;980;p28"/>
          <p:cNvSpPr txBox="1">
            <a:spLocks noGrp="1"/>
          </p:cNvSpPr>
          <p:nvPr>
            <p:ph type="subTitle" idx="4"/>
          </p:nvPr>
        </p:nvSpPr>
        <p:spPr>
          <a:xfrm>
            <a:off x="4509049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81" name="Google Shape;981;p28"/>
          <p:cNvSpPr txBox="1">
            <a:spLocks noGrp="1"/>
          </p:cNvSpPr>
          <p:nvPr>
            <p:ph type="subTitle" idx="5"/>
          </p:nvPr>
        </p:nvSpPr>
        <p:spPr>
          <a:xfrm>
            <a:off x="4509047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82" name="Google Shape;982;p28"/>
          <p:cNvSpPr txBox="1">
            <a:spLocks noGrp="1"/>
          </p:cNvSpPr>
          <p:nvPr>
            <p:ph type="title" idx="6" hasCustomPrompt="1"/>
          </p:nvPr>
        </p:nvSpPr>
        <p:spPr>
          <a:xfrm>
            <a:off x="8717728" y="3274899"/>
            <a:ext cx="18636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83" name="Google Shape;983;p28"/>
          <p:cNvSpPr txBox="1">
            <a:spLocks noGrp="1"/>
          </p:cNvSpPr>
          <p:nvPr>
            <p:ph type="subTitle" idx="7"/>
          </p:nvPr>
        </p:nvSpPr>
        <p:spPr>
          <a:xfrm>
            <a:off x="8067132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84" name="Google Shape;984;p28"/>
          <p:cNvSpPr txBox="1">
            <a:spLocks noGrp="1"/>
          </p:cNvSpPr>
          <p:nvPr>
            <p:ph type="subTitle" idx="8"/>
          </p:nvPr>
        </p:nvSpPr>
        <p:spPr>
          <a:xfrm>
            <a:off x="8067128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85" name="Google Shape;985;p28"/>
          <p:cNvSpPr txBox="1">
            <a:spLocks noGrp="1"/>
          </p:cNvSpPr>
          <p:nvPr>
            <p:ph type="title" idx="9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986" name="Google Shape;986;p28"/>
          <p:cNvGrpSpPr/>
          <p:nvPr/>
        </p:nvGrpSpPr>
        <p:grpSpPr>
          <a:xfrm rot="-10638711">
            <a:off x="-3166297" y="-461153"/>
            <a:ext cx="4647065" cy="1818028"/>
            <a:chOff x="5000328" y="4413931"/>
            <a:chExt cx="3485298" cy="1363521"/>
          </a:xfrm>
        </p:grpSpPr>
        <p:grpSp>
          <p:nvGrpSpPr>
            <p:cNvPr id="987" name="Google Shape;987;p28"/>
            <p:cNvGrpSpPr/>
            <p:nvPr/>
          </p:nvGrpSpPr>
          <p:grpSpPr>
            <a:xfrm>
              <a:off x="5000328" y="4413931"/>
              <a:ext cx="3485298" cy="1363521"/>
              <a:chOff x="4151828" y="2626856"/>
              <a:chExt cx="3485298" cy="1363521"/>
            </a:xfrm>
          </p:grpSpPr>
          <p:sp>
            <p:nvSpPr>
              <p:cNvPr id="988" name="Google Shape;988;p28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28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28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28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28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28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28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28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28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97" name="Google Shape;997;p28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8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8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9719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29"/>
          <p:cNvSpPr txBox="1">
            <a:spLocks noGrp="1"/>
          </p:cNvSpPr>
          <p:nvPr>
            <p:ph type="title"/>
          </p:nvPr>
        </p:nvSpPr>
        <p:spPr>
          <a:xfrm>
            <a:off x="3130584" y="1050400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8666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p29"/>
          <p:cNvSpPr txBox="1">
            <a:spLocks noGrp="1"/>
          </p:cNvSpPr>
          <p:nvPr>
            <p:ph type="subTitle" idx="1"/>
          </p:nvPr>
        </p:nvSpPr>
        <p:spPr>
          <a:xfrm>
            <a:off x="3130533" y="2462000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3" name="Google Shape;1003;p29"/>
          <p:cNvSpPr txBox="1"/>
          <p:nvPr/>
        </p:nvSpPr>
        <p:spPr>
          <a:xfrm>
            <a:off x="2255267" y="4815933"/>
            <a:ext cx="76812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CREDITS: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This presentation template was created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and includes icons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600" b="1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04" name="Google Shape;1004;p29"/>
          <p:cNvGrpSpPr/>
          <p:nvPr/>
        </p:nvGrpSpPr>
        <p:grpSpPr>
          <a:xfrm>
            <a:off x="9830386" y="1448035"/>
            <a:ext cx="6715020" cy="5484420"/>
            <a:chOff x="4780389" y="2513201"/>
            <a:chExt cx="5036265" cy="4113315"/>
          </a:xfrm>
        </p:grpSpPr>
        <p:grpSp>
          <p:nvGrpSpPr>
            <p:cNvPr id="1005" name="Google Shape;1005;p29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06" name="Google Shape;1006;p29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07" name="Google Shape;1007;p29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08" name="Google Shape;1008;p29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09" name="Google Shape;1009;p29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0" name="Google Shape;1010;p29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1" name="Google Shape;1011;p29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2" name="Google Shape;1012;p29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3" name="Google Shape;1013;p29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4" name="Google Shape;1014;p29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5" name="Google Shape;1015;p29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6" name="Google Shape;1016;p29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7" name="Google Shape;1017;p29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8" name="Google Shape;1018;p29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9" name="Google Shape;1019;p29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0" name="Google Shape;1020;p29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1" name="Google Shape;1021;p29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2" name="Google Shape;1022;p29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3" name="Google Shape;1023;p29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4" name="Google Shape;1024;p29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5" name="Google Shape;1025;p29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6" name="Google Shape;1026;p29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7" name="Google Shape;1027;p29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8" name="Google Shape;1028;p29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9" name="Google Shape;1029;p29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0" name="Google Shape;1030;p29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1" name="Google Shape;1031;p29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2" name="Google Shape;1032;p29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3" name="Google Shape;1033;p29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4" name="Google Shape;1034;p29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5" name="Google Shape;1035;p29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6" name="Google Shape;1036;p29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37" name="Google Shape;1037;p29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38" name="Google Shape;1038;p29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39" name="Google Shape;1039;p29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0" name="Google Shape;1040;p29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1" name="Google Shape;1041;p29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2" name="Google Shape;1042;p29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3" name="Google Shape;1043;p29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4" name="Google Shape;1044;p29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045" name="Google Shape;1045;p29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29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29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48" name="Google Shape;1048;p29"/>
          <p:cNvGrpSpPr/>
          <p:nvPr/>
        </p:nvGrpSpPr>
        <p:grpSpPr>
          <a:xfrm>
            <a:off x="-3392981" y="-1267515"/>
            <a:ext cx="6715020" cy="5484420"/>
            <a:chOff x="4780389" y="2513201"/>
            <a:chExt cx="5036265" cy="4113315"/>
          </a:xfrm>
        </p:grpSpPr>
        <p:grpSp>
          <p:nvGrpSpPr>
            <p:cNvPr id="1049" name="Google Shape;1049;p29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50" name="Google Shape;1050;p29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51" name="Google Shape;1051;p29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52" name="Google Shape;1052;p29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53" name="Google Shape;1053;p29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4" name="Google Shape;1054;p29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5" name="Google Shape;1055;p29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6" name="Google Shape;1056;p29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7" name="Google Shape;1057;p29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8" name="Google Shape;1058;p29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9" name="Google Shape;1059;p29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0" name="Google Shape;1060;p29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1" name="Google Shape;1061;p29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2" name="Google Shape;1062;p29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3" name="Google Shape;1063;p29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4" name="Google Shape;1064;p29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5" name="Google Shape;1065;p29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6" name="Google Shape;1066;p29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7" name="Google Shape;1067;p29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8" name="Google Shape;1068;p29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9" name="Google Shape;1069;p29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0" name="Google Shape;1070;p29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1" name="Google Shape;1071;p29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2" name="Google Shape;1072;p29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3" name="Google Shape;1073;p29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4" name="Google Shape;1074;p29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5" name="Google Shape;1075;p29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6" name="Google Shape;1076;p29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7" name="Google Shape;1077;p29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8" name="Google Shape;1078;p29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9" name="Google Shape;1079;p29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0" name="Google Shape;1080;p29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81" name="Google Shape;1081;p29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2" name="Google Shape;1082;p29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3" name="Google Shape;1083;p29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4" name="Google Shape;1084;p29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5" name="Google Shape;1085;p29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6" name="Google Shape;1086;p29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7" name="Google Shape;1087;p29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8" name="Google Shape;1088;p29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089" name="Google Shape;1089;p29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0" name="Google Shape;1090;p29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1" name="Google Shape;1091;p29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167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3" name="Google Shape;1093;p30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10127016" y="-581401"/>
            <a:ext cx="2476499" cy="23875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4" name="Google Shape;1094;p30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1095" name="Google Shape;1095;p30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6" name="Google Shape;1096;p30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7" name="Google Shape;1097;p30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30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30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30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30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2" name="Google Shape;1102;p30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3" name="Google Shape;1103;p30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30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5" name="Google Shape;1105;p30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1106" name="Google Shape;1106;p30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7" name="Google Shape;1107;p30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8" name="Google Shape;1108;p30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9" name="Google Shape;1109;p30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0" name="Google Shape;1110;p30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1" name="Google Shape;1111;p30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2" name="Google Shape;1112;p30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3" name="Google Shape;1113;p30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4" name="Google Shape;1114;p30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5" name="Google Shape;1115;p30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6" name="Google Shape;1116;p30"/>
          <p:cNvGrpSpPr/>
          <p:nvPr/>
        </p:nvGrpSpPr>
        <p:grpSpPr>
          <a:xfrm>
            <a:off x="2042034" y="6397833"/>
            <a:ext cx="102433" cy="102400"/>
            <a:chOff x="3104875" y="1099400"/>
            <a:chExt cx="76825" cy="76800"/>
          </a:xfrm>
        </p:grpSpPr>
        <p:sp>
          <p:nvSpPr>
            <p:cNvPr id="1117" name="Google Shape;1117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8" name="Google Shape;1118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9" name="Google Shape;1119;p30"/>
          <p:cNvGrpSpPr/>
          <p:nvPr/>
        </p:nvGrpSpPr>
        <p:grpSpPr>
          <a:xfrm>
            <a:off x="11661168" y="3377800"/>
            <a:ext cx="102433" cy="102400"/>
            <a:chOff x="3104875" y="1099400"/>
            <a:chExt cx="76825" cy="76800"/>
          </a:xfrm>
        </p:grpSpPr>
        <p:sp>
          <p:nvSpPr>
            <p:cNvPr id="1120" name="Google Shape;1120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1" name="Google Shape;1121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22" name="Google Shape;1122;p30"/>
          <p:cNvGrpSpPr/>
          <p:nvPr/>
        </p:nvGrpSpPr>
        <p:grpSpPr>
          <a:xfrm>
            <a:off x="4768801" y="287933"/>
            <a:ext cx="102433" cy="102400"/>
            <a:chOff x="3104875" y="1099400"/>
            <a:chExt cx="76825" cy="76800"/>
          </a:xfrm>
        </p:grpSpPr>
        <p:sp>
          <p:nvSpPr>
            <p:cNvPr id="1123" name="Google Shape;1123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125" name="Google Shape;1125;p30"/>
          <p:cNvPicPr preferRelativeResize="0"/>
          <p:nvPr/>
        </p:nvPicPr>
        <p:blipFill rotWithShape="1">
          <a:blip r:embed="rId3">
            <a:alphaModFix/>
          </a:blip>
          <a:srcRect l="15236" r="10474"/>
          <a:stretch/>
        </p:blipFill>
        <p:spPr>
          <a:xfrm>
            <a:off x="9895399" y="719346"/>
            <a:ext cx="2070099" cy="1854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2528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" name="Google Shape;1127;p31"/>
          <p:cNvGrpSpPr/>
          <p:nvPr/>
        </p:nvGrpSpPr>
        <p:grpSpPr>
          <a:xfrm>
            <a:off x="6373853" y="3350935"/>
            <a:ext cx="6715020" cy="5484420"/>
            <a:chOff x="4780389" y="2513201"/>
            <a:chExt cx="5036265" cy="4113315"/>
          </a:xfrm>
        </p:grpSpPr>
        <p:grpSp>
          <p:nvGrpSpPr>
            <p:cNvPr id="1128" name="Google Shape;1128;p3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129" name="Google Shape;1129;p3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130" name="Google Shape;1130;p3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131" name="Google Shape;1131;p3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132" name="Google Shape;1132;p3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3" name="Google Shape;1133;p3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4" name="Google Shape;1134;p3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5" name="Google Shape;1135;p3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6" name="Google Shape;1136;p3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7" name="Google Shape;1137;p3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8" name="Google Shape;1138;p3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9" name="Google Shape;1139;p3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0" name="Google Shape;1140;p3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1" name="Google Shape;1141;p3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2" name="Google Shape;1142;p3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3" name="Google Shape;1143;p3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4" name="Google Shape;1144;p3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5" name="Google Shape;1145;p3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6" name="Google Shape;1146;p3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7" name="Google Shape;1147;p3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8" name="Google Shape;1148;p3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9" name="Google Shape;1149;p3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0" name="Google Shape;1150;p3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1" name="Google Shape;1151;p3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2" name="Google Shape;1152;p3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3" name="Google Shape;1153;p3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4" name="Google Shape;1154;p3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5" name="Google Shape;1155;p3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6" name="Google Shape;1156;p3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7" name="Google Shape;1157;p3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8" name="Google Shape;1158;p3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9" name="Google Shape;1159;p3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60" name="Google Shape;1160;p3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1" name="Google Shape;1161;p3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2" name="Google Shape;1162;p3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3" name="Google Shape;1163;p3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4" name="Google Shape;1164;p3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5" name="Google Shape;1165;p3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6" name="Google Shape;1166;p3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7" name="Google Shape;1167;p3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168" name="Google Shape;1168;p3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3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3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1" name="Google Shape;1171;p31"/>
          <p:cNvGrpSpPr/>
          <p:nvPr/>
        </p:nvGrpSpPr>
        <p:grpSpPr>
          <a:xfrm>
            <a:off x="-4510047" y="-2022882"/>
            <a:ext cx="6715020" cy="5484420"/>
            <a:chOff x="4780389" y="2513201"/>
            <a:chExt cx="5036265" cy="4113315"/>
          </a:xfrm>
        </p:grpSpPr>
        <p:grpSp>
          <p:nvGrpSpPr>
            <p:cNvPr id="1172" name="Google Shape;1172;p3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173" name="Google Shape;1173;p3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174" name="Google Shape;1174;p3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175" name="Google Shape;1175;p3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176" name="Google Shape;1176;p3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7" name="Google Shape;1177;p3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8" name="Google Shape;1178;p3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9" name="Google Shape;1179;p3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0" name="Google Shape;1180;p3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1" name="Google Shape;1181;p3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2" name="Google Shape;1182;p3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3" name="Google Shape;1183;p3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4" name="Google Shape;1184;p3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5" name="Google Shape;1185;p3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6" name="Google Shape;1186;p3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7" name="Google Shape;1187;p3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8" name="Google Shape;1188;p3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9" name="Google Shape;1189;p3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0" name="Google Shape;1190;p3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1" name="Google Shape;1191;p3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2" name="Google Shape;1192;p3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3" name="Google Shape;1193;p3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4" name="Google Shape;1194;p3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5" name="Google Shape;1195;p3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6" name="Google Shape;1196;p3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7" name="Google Shape;1197;p3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8" name="Google Shape;1198;p3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9" name="Google Shape;1199;p3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0" name="Google Shape;1200;p3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1" name="Google Shape;1201;p3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2" name="Google Shape;1202;p3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3" name="Google Shape;1203;p3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04" name="Google Shape;1204;p3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5" name="Google Shape;1205;p3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6" name="Google Shape;1206;p3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7" name="Google Shape;1207;p3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8" name="Google Shape;1208;p3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9" name="Google Shape;1209;p3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10" name="Google Shape;1210;p3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11" name="Google Shape;1211;p3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12" name="Google Shape;1212;p3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3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3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5" name="Google Shape;1215;p31"/>
          <p:cNvGrpSpPr/>
          <p:nvPr/>
        </p:nvGrpSpPr>
        <p:grpSpPr>
          <a:xfrm>
            <a:off x="365634" y="2918033"/>
            <a:ext cx="102433" cy="102400"/>
            <a:chOff x="3104875" y="1099400"/>
            <a:chExt cx="76825" cy="76800"/>
          </a:xfrm>
        </p:grpSpPr>
        <p:sp>
          <p:nvSpPr>
            <p:cNvPr id="1216" name="Google Shape;1216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31"/>
          <p:cNvGrpSpPr/>
          <p:nvPr/>
        </p:nvGrpSpPr>
        <p:grpSpPr>
          <a:xfrm>
            <a:off x="5044468" y="6375000"/>
            <a:ext cx="102433" cy="102400"/>
            <a:chOff x="3104875" y="1099400"/>
            <a:chExt cx="76825" cy="76800"/>
          </a:xfrm>
        </p:grpSpPr>
        <p:sp>
          <p:nvSpPr>
            <p:cNvPr id="1219" name="Google Shape;1219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1" name="Google Shape;1221;p31"/>
          <p:cNvGrpSpPr/>
          <p:nvPr/>
        </p:nvGrpSpPr>
        <p:grpSpPr>
          <a:xfrm>
            <a:off x="9378901" y="351433"/>
            <a:ext cx="102433" cy="102400"/>
            <a:chOff x="3104875" y="1099400"/>
            <a:chExt cx="76825" cy="76800"/>
          </a:xfrm>
        </p:grpSpPr>
        <p:sp>
          <p:nvSpPr>
            <p:cNvPr id="1222" name="Google Shape;1222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24" name="Google Shape;1224;p31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272049" y="2919850"/>
            <a:ext cx="2476499" cy="238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31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1406513">
            <a:off x="1199048" y="569901"/>
            <a:ext cx="1566977" cy="101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6" name="Google Shape;1226;p31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9234132" y="10069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p31"/>
          <p:cNvPicPr preferRelativeResize="0"/>
          <p:nvPr/>
        </p:nvPicPr>
        <p:blipFill rotWithShape="1">
          <a:blip r:embed="rId5">
            <a:alphaModFix/>
          </a:blip>
          <a:srcRect l="15236" r="10474"/>
          <a:stretch/>
        </p:blipFill>
        <p:spPr>
          <a:xfrm rot="1220421">
            <a:off x="8913166" y="2713346"/>
            <a:ext cx="2070100" cy="185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" name="Google Shape;1228;p31"/>
          <p:cNvPicPr preferRelativeResize="0"/>
          <p:nvPr/>
        </p:nvPicPr>
        <p:blipFill rotWithShape="1">
          <a:blip r:embed="rId6">
            <a:alphaModFix/>
          </a:blip>
          <a:srcRect l="22009" r="18455"/>
          <a:stretch/>
        </p:blipFill>
        <p:spPr>
          <a:xfrm rot="-1592621">
            <a:off x="1964641" y="3544444"/>
            <a:ext cx="1204884" cy="1138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3743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5301200" cy="21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Light"/>
              <a:buChar char="◆"/>
              <a:defRPr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194" name="Google Shape;194;p4"/>
          <p:cNvGrpSpPr/>
          <p:nvPr/>
        </p:nvGrpSpPr>
        <p:grpSpPr>
          <a:xfrm>
            <a:off x="11138688" y="-511825"/>
            <a:ext cx="1794768" cy="2485152"/>
            <a:chOff x="8354016" y="-383869"/>
            <a:chExt cx="1346076" cy="1863864"/>
          </a:xfrm>
        </p:grpSpPr>
        <p:sp>
          <p:nvSpPr>
            <p:cNvPr id="195" name="Google Shape;195;p4"/>
            <p:cNvSpPr/>
            <p:nvPr/>
          </p:nvSpPr>
          <p:spPr>
            <a:xfrm rot="10515695" flipH="1">
              <a:off x="8395243" y="733309"/>
              <a:ext cx="650146" cy="721066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 rot="10515695" flipH="1">
              <a:off x="9021249" y="726033"/>
              <a:ext cx="650171" cy="721091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 rot="10515695" flipH="1">
              <a:off x="8701969" y="187519"/>
              <a:ext cx="650171" cy="721066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5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 rot="10515695" flipH="1">
              <a:off x="8382688" y="-351019"/>
              <a:ext cx="650146" cy="721066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3"/>
                  </a:moveTo>
                  <a:lnTo>
                    <a:pt x="24980" y="6320"/>
                  </a:lnTo>
                  <a:lnTo>
                    <a:pt x="11975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 rot="10515695" flipH="1">
              <a:off x="9008695" y="-358246"/>
              <a:ext cx="650196" cy="721041"/>
            </a:xfrm>
            <a:custGeom>
              <a:avLst/>
              <a:gdLst/>
              <a:ahLst/>
              <a:cxnLst/>
              <a:rect l="l" t="t" r="r" b="b"/>
              <a:pathLst>
                <a:path w="26010" h="28844" fill="none" extrusionOk="0">
                  <a:moveTo>
                    <a:pt x="26009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 rot="10515695" flipH="1">
              <a:off x="8988036" y="-202011"/>
              <a:ext cx="57070" cy="57045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 rot="10515695" flipH="1">
              <a:off x="9613745" y="157614"/>
              <a:ext cx="57045" cy="57070"/>
            </a:xfrm>
            <a:custGeom>
              <a:avLst/>
              <a:gdLst/>
              <a:ahLst/>
              <a:cxnLst/>
              <a:rect l="l" t="t" r="r" b="b"/>
              <a:pathLst>
                <a:path w="2282" h="2283" extrusionOk="0">
                  <a:moveTo>
                    <a:pt x="1142" y="0"/>
                  </a:moveTo>
                  <a:cubicBezTo>
                    <a:pt x="512" y="0"/>
                    <a:pt x="1" y="511"/>
                    <a:pt x="1" y="1141"/>
                  </a:cubicBezTo>
                  <a:cubicBezTo>
                    <a:pt x="1" y="1771"/>
                    <a:pt x="512" y="2282"/>
                    <a:pt x="1142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 rot="10515695" flipH="1">
              <a:off x="9310934" y="707797"/>
              <a:ext cx="57020" cy="57070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673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5"/>
          <p:cNvSpPr txBox="1">
            <a:spLocks noGrp="1"/>
          </p:cNvSpPr>
          <p:nvPr>
            <p:ph type="subTitle" idx="1"/>
          </p:nvPr>
        </p:nvSpPr>
        <p:spPr>
          <a:xfrm>
            <a:off x="6740251" y="4246691"/>
            <a:ext cx="3340800" cy="14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06" name="Google Shape;206;p5"/>
          <p:cNvSpPr txBox="1">
            <a:spLocks noGrp="1"/>
          </p:cNvSpPr>
          <p:nvPr>
            <p:ph type="subTitle" idx="2"/>
          </p:nvPr>
        </p:nvSpPr>
        <p:spPr>
          <a:xfrm>
            <a:off x="2110951" y="4246663"/>
            <a:ext cx="3340800" cy="1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07" name="Google Shape;207;p5"/>
          <p:cNvSpPr txBox="1">
            <a:spLocks noGrp="1"/>
          </p:cNvSpPr>
          <p:nvPr>
            <p:ph type="subTitle" idx="3"/>
          </p:nvPr>
        </p:nvSpPr>
        <p:spPr>
          <a:xfrm>
            <a:off x="6740251" y="3637121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08" name="Google Shape;208;p5"/>
          <p:cNvSpPr txBox="1">
            <a:spLocks noGrp="1"/>
          </p:cNvSpPr>
          <p:nvPr>
            <p:ph type="subTitle" idx="4"/>
          </p:nvPr>
        </p:nvSpPr>
        <p:spPr>
          <a:xfrm>
            <a:off x="2110951" y="3637121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09" name="Google Shape;209;p5"/>
          <p:cNvGrpSpPr/>
          <p:nvPr/>
        </p:nvGrpSpPr>
        <p:grpSpPr>
          <a:xfrm>
            <a:off x="9895390" y="-677275"/>
            <a:ext cx="3376967" cy="2509000"/>
            <a:chOff x="7221517" y="-507956"/>
            <a:chExt cx="2532725" cy="1881750"/>
          </a:xfrm>
        </p:grpSpPr>
        <p:sp>
          <p:nvSpPr>
            <p:cNvPr id="210" name="Google Shape;210;p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0" name="Google Shape;220;p5"/>
          <p:cNvGrpSpPr/>
          <p:nvPr/>
        </p:nvGrpSpPr>
        <p:grpSpPr>
          <a:xfrm>
            <a:off x="-1179010" y="5456825"/>
            <a:ext cx="3376967" cy="2509000"/>
            <a:chOff x="7221517" y="-507956"/>
            <a:chExt cx="2532725" cy="1881750"/>
          </a:xfrm>
        </p:grpSpPr>
        <p:sp>
          <p:nvSpPr>
            <p:cNvPr id="221" name="Google Shape;221;p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222;p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8477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33" name="Google Shape;233;p6"/>
          <p:cNvGrpSpPr/>
          <p:nvPr/>
        </p:nvGrpSpPr>
        <p:grpSpPr>
          <a:xfrm>
            <a:off x="11138663" y="-511859"/>
            <a:ext cx="1794804" cy="2485187"/>
            <a:chOff x="8353997" y="-383894"/>
            <a:chExt cx="1346103" cy="1863890"/>
          </a:xfrm>
        </p:grpSpPr>
        <p:sp>
          <p:nvSpPr>
            <p:cNvPr id="234" name="Google Shape;234;p6"/>
            <p:cNvSpPr/>
            <p:nvPr/>
          </p:nvSpPr>
          <p:spPr>
            <a:xfrm rot="10515604" flipH="1">
              <a:off x="8395233" y="733291"/>
              <a:ext cx="650155" cy="721075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 rot="10515604" flipH="1">
              <a:off x="9021238" y="726016"/>
              <a:ext cx="650180" cy="721100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 rot="10515604" flipH="1">
              <a:off x="8701958" y="187502"/>
              <a:ext cx="650180" cy="721075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5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6"/>
            <p:cNvSpPr/>
            <p:nvPr/>
          </p:nvSpPr>
          <p:spPr>
            <a:xfrm rot="10515604" flipH="1">
              <a:off x="8382677" y="-351036"/>
              <a:ext cx="650155" cy="721075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3"/>
                  </a:moveTo>
                  <a:lnTo>
                    <a:pt x="24980" y="6320"/>
                  </a:lnTo>
                  <a:lnTo>
                    <a:pt x="11975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6"/>
            <p:cNvSpPr/>
            <p:nvPr/>
          </p:nvSpPr>
          <p:spPr>
            <a:xfrm rot="10515604" flipH="1">
              <a:off x="9008685" y="-358263"/>
              <a:ext cx="650205" cy="721050"/>
            </a:xfrm>
            <a:custGeom>
              <a:avLst/>
              <a:gdLst/>
              <a:ahLst/>
              <a:cxnLst/>
              <a:rect l="l" t="t" r="r" b="b"/>
              <a:pathLst>
                <a:path w="26010" h="28844" fill="none" extrusionOk="0">
                  <a:moveTo>
                    <a:pt x="26009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6"/>
            <p:cNvSpPr/>
            <p:nvPr/>
          </p:nvSpPr>
          <p:spPr>
            <a:xfrm rot="10515604" flipH="1">
              <a:off x="8988035" y="-202012"/>
              <a:ext cx="57071" cy="57046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6"/>
            <p:cNvSpPr/>
            <p:nvPr/>
          </p:nvSpPr>
          <p:spPr>
            <a:xfrm rot="10515604" flipH="1">
              <a:off x="9613745" y="157612"/>
              <a:ext cx="57046" cy="57071"/>
            </a:xfrm>
            <a:custGeom>
              <a:avLst/>
              <a:gdLst/>
              <a:ahLst/>
              <a:cxnLst/>
              <a:rect l="l" t="t" r="r" b="b"/>
              <a:pathLst>
                <a:path w="2282" h="2283" extrusionOk="0">
                  <a:moveTo>
                    <a:pt x="1142" y="0"/>
                  </a:moveTo>
                  <a:cubicBezTo>
                    <a:pt x="512" y="0"/>
                    <a:pt x="1" y="511"/>
                    <a:pt x="1" y="1141"/>
                  </a:cubicBezTo>
                  <a:cubicBezTo>
                    <a:pt x="1" y="1771"/>
                    <a:pt x="512" y="2282"/>
                    <a:pt x="1142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 rot="10515604" flipH="1">
              <a:off x="9310934" y="707795"/>
              <a:ext cx="57021" cy="57071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2" name="Google Shape;242;p6"/>
          <p:cNvSpPr/>
          <p:nvPr/>
        </p:nvSpPr>
        <p:spPr>
          <a:xfrm rot="10515604" flipH="1">
            <a:off x="11150312" y="-267505"/>
            <a:ext cx="76061" cy="76061"/>
          </a:xfrm>
          <a:custGeom>
            <a:avLst/>
            <a:gdLst/>
            <a:ahLst/>
            <a:cxnLst/>
            <a:rect l="l" t="t" r="r" b="b"/>
            <a:pathLst>
              <a:path w="2282" h="2282" extrusionOk="0">
                <a:moveTo>
                  <a:pt x="1141" y="0"/>
                </a:moveTo>
                <a:cubicBezTo>
                  <a:pt x="511" y="0"/>
                  <a:pt x="0" y="511"/>
                  <a:pt x="0" y="1141"/>
                </a:cubicBezTo>
                <a:cubicBezTo>
                  <a:pt x="0" y="1770"/>
                  <a:pt x="511" y="2281"/>
                  <a:pt x="1141" y="2281"/>
                </a:cubicBezTo>
                <a:cubicBezTo>
                  <a:pt x="1772" y="2281"/>
                  <a:pt x="2281" y="1770"/>
                  <a:pt x="2281" y="1141"/>
                </a:cubicBezTo>
                <a:cubicBezTo>
                  <a:pt x="2281" y="511"/>
                  <a:pt x="1772" y="0"/>
                  <a:pt x="114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08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8"/>
          <p:cNvSpPr txBox="1">
            <a:spLocks noGrp="1"/>
          </p:cNvSpPr>
          <p:nvPr>
            <p:ph type="title"/>
          </p:nvPr>
        </p:nvSpPr>
        <p:spPr>
          <a:xfrm>
            <a:off x="1257400" y="1742800"/>
            <a:ext cx="96772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1466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336" name="Google Shape;336;p8"/>
          <p:cNvGrpSpPr/>
          <p:nvPr/>
        </p:nvGrpSpPr>
        <p:grpSpPr>
          <a:xfrm>
            <a:off x="7305153" y="2742269"/>
            <a:ext cx="6715020" cy="5484420"/>
            <a:chOff x="4780389" y="2513201"/>
            <a:chExt cx="5036265" cy="4113315"/>
          </a:xfrm>
        </p:grpSpPr>
        <p:grpSp>
          <p:nvGrpSpPr>
            <p:cNvPr id="337" name="Google Shape;337;p8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338" name="Google Shape;338;p8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39" name="Google Shape;339;p8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340" name="Google Shape;340;p8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341" name="Google Shape;341;p8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2" name="Google Shape;342;p8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3" name="Google Shape;343;p8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4" name="Google Shape;344;p8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5" name="Google Shape;345;p8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6" name="Google Shape;346;p8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7" name="Google Shape;347;p8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8" name="Google Shape;348;p8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9" name="Google Shape;349;p8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0" name="Google Shape;350;p8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1" name="Google Shape;351;p8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2" name="Google Shape;352;p8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3" name="Google Shape;353;p8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4" name="Google Shape;354;p8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5" name="Google Shape;355;p8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6" name="Google Shape;356;p8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7" name="Google Shape;357;p8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8" name="Google Shape;358;p8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9" name="Google Shape;359;p8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0" name="Google Shape;360;p8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1" name="Google Shape;361;p8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2" name="Google Shape;362;p8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3" name="Google Shape;363;p8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4" name="Google Shape;364;p8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5" name="Google Shape;365;p8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6" name="Google Shape;366;p8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7" name="Google Shape;367;p8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8" name="Google Shape;368;p8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69" name="Google Shape;369;p8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0" name="Google Shape;370;p8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1" name="Google Shape;371;p8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2" name="Google Shape;372;p8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3" name="Google Shape;373;p8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4" name="Google Shape;374;p8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5" name="Google Shape;375;p8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6" name="Google Shape;376;p8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77" name="Google Shape;377;p8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0" name="Google Shape;380;p8"/>
          <p:cNvGrpSpPr/>
          <p:nvPr/>
        </p:nvGrpSpPr>
        <p:grpSpPr>
          <a:xfrm>
            <a:off x="-171114" y="-3355015"/>
            <a:ext cx="6715020" cy="5484420"/>
            <a:chOff x="4780389" y="2513201"/>
            <a:chExt cx="5036265" cy="4113315"/>
          </a:xfrm>
        </p:grpSpPr>
        <p:grpSp>
          <p:nvGrpSpPr>
            <p:cNvPr id="381" name="Google Shape;381;p8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382" name="Google Shape;382;p8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83" name="Google Shape;383;p8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384" name="Google Shape;384;p8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385" name="Google Shape;385;p8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6" name="Google Shape;386;p8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7" name="Google Shape;387;p8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8" name="Google Shape;388;p8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9" name="Google Shape;389;p8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0" name="Google Shape;390;p8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1" name="Google Shape;391;p8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2" name="Google Shape;392;p8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3" name="Google Shape;393;p8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4" name="Google Shape;394;p8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5" name="Google Shape;395;p8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6" name="Google Shape;396;p8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7" name="Google Shape;397;p8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8" name="Google Shape;398;p8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9" name="Google Shape;399;p8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0" name="Google Shape;400;p8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1" name="Google Shape;401;p8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2" name="Google Shape;402;p8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3" name="Google Shape;403;p8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4" name="Google Shape;404;p8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5" name="Google Shape;405;p8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6" name="Google Shape;406;p8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7" name="Google Shape;407;p8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8" name="Google Shape;408;p8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" name="Google Shape;409;p8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0" name="Google Shape;410;p8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1" name="Google Shape;411;p8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2" name="Google Shape;412;p8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3" name="Google Shape;413;p8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4" name="Google Shape;414;p8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5" name="Google Shape;415;p8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6" name="Google Shape;416;p8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7" name="Google Shape;417;p8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8" name="Google Shape;418;p8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9" name="Google Shape;419;p8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20" name="Google Shape;420;p8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21" name="Google Shape;421;p8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8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8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225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"/>
          <p:cNvSpPr txBox="1">
            <a:spLocks noGrp="1"/>
          </p:cNvSpPr>
          <p:nvPr>
            <p:ph type="title"/>
          </p:nvPr>
        </p:nvSpPr>
        <p:spPr>
          <a:xfrm>
            <a:off x="2847400" y="1585467"/>
            <a:ext cx="649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9"/>
          <p:cNvSpPr txBox="1">
            <a:spLocks noGrp="1"/>
          </p:cNvSpPr>
          <p:nvPr>
            <p:ph type="subTitle" idx="1"/>
          </p:nvPr>
        </p:nvSpPr>
        <p:spPr>
          <a:xfrm>
            <a:off x="2847400" y="4204667"/>
            <a:ext cx="64972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9683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29" name="Google Shape;429;p10"/>
          <p:cNvSpPr txBox="1">
            <a:spLocks noGrp="1"/>
          </p:cNvSpPr>
          <p:nvPr>
            <p:ph type="title"/>
          </p:nvPr>
        </p:nvSpPr>
        <p:spPr>
          <a:xfrm>
            <a:off x="950967" y="4670533"/>
            <a:ext cx="6936400" cy="1393600"/>
          </a:xfrm>
          <a:prstGeom prst="rect">
            <a:avLst/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430" name="Google Shape;430;p10"/>
          <p:cNvGrpSpPr/>
          <p:nvPr/>
        </p:nvGrpSpPr>
        <p:grpSpPr>
          <a:xfrm rot="10800000">
            <a:off x="9100823" y="-301947"/>
            <a:ext cx="4647064" cy="1818028"/>
            <a:chOff x="5000328" y="4413931"/>
            <a:chExt cx="3485298" cy="1363521"/>
          </a:xfrm>
        </p:grpSpPr>
        <p:grpSp>
          <p:nvGrpSpPr>
            <p:cNvPr id="431" name="Google Shape;431;p10"/>
            <p:cNvGrpSpPr/>
            <p:nvPr/>
          </p:nvGrpSpPr>
          <p:grpSpPr>
            <a:xfrm>
              <a:off x="5000328" y="4413931"/>
              <a:ext cx="3485298" cy="1363521"/>
              <a:chOff x="4151828" y="2626856"/>
              <a:chExt cx="3485298" cy="1363521"/>
            </a:xfrm>
          </p:grpSpPr>
          <p:sp>
            <p:nvSpPr>
              <p:cNvPr id="432" name="Google Shape;432;p10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10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10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10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10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10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10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10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10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41" name="Google Shape;441;p10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10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10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207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276700"/>
            <a:ext cx="8768000" cy="206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933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446" name="Google Shape;446;p11"/>
          <p:cNvSpPr txBox="1">
            <a:spLocks noGrp="1"/>
          </p:cNvSpPr>
          <p:nvPr>
            <p:ph type="subTitle" idx="1"/>
          </p:nvPr>
        </p:nvSpPr>
        <p:spPr>
          <a:xfrm>
            <a:off x="1712000" y="4345433"/>
            <a:ext cx="87680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447" name="Google Shape;447;p11"/>
          <p:cNvGrpSpPr/>
          <p:nvPr/>
        </p:nvGrpSpPr>
        <p:grpSpPr>
          <a:xfrm rot="10800000">
            <a:off x="5741219" y="4882969"/>
            <a:ext cx="6715020" cy="5484420"/>
            <a:chOff x="4780389" y="2513201"/>
            <a:chExt cx="5036265" cy="4113315"/>
          </a:xfrm>
        </p:grpSpPr>
        <p:grpSp>
          <p:nvGrpSpPr>
            <p:cNvPr id="448" name="Google Shape;448;p1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449" name="Google Shape;449;p1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450" name="Google Shape;450;p1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451" name="Google Shape;451;p1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452" name="Google Shape;452;p1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3" name="Google Shape;453;p1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4" name="Google Shape;454;p1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5" name="Google Shape;455;p1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6" name="Google Shape;456;p1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7" name="Google Shape;457;p1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8" name="Google Shape;458;p1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9" name="Google Shape;459;p1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0" name="Google Shape;460;p1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1" name="Google Shape;461;p1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2" name="Google Shape;462;p1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3" name="Google Shape;463;p1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4" name="Google Shape;464;p1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5" name="Google Shape;465;p1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6" name="Google Shape;466;p1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7" name="Google Shape;467;p1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8" name="Google Shape;468;p1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9" name="Google Shape;469;p1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0" name="Google Shape;470;p1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1" name="Google Shape;471;p1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2" name="Google Shape;472;p1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3" name="Google Shape;473;p1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4" name="Google Shape;474;p1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5" name="Google Shape;475;p1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6" name="Google Shape;476;p1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7" name="Google Shape;477;p1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8" name="Google Shape;478;p1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9" name="Google Shape;479;p1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80" name="Google Shape;480;p1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1" name="Google Shape;481;p1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2" name="Google Shape;482;p1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3" name="Google Shape;483;p1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4" name="Google Shape;484;p1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5" name="Google Shape;485;p1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6" name="Google Shape;486;p1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7" name="Google Shape;487;p1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88" name="Google Shape;488;p1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1" name="Google Shape;491;p11"/>
          <p:cNvGrpSpPr/>
          <p:nvPr/>
        </p:nvGrpSpPr>
        <p:grpSpPr>
          <a:xfrm>
            <a:off x="-171114" y="-3355015"/>
            <a:ext cx="6715020" cy="5484420"/>
            <a:chOff x="4780389" y="2513201"/>
            <a:chExt cx="5036265" cy="4113315"/>
          </a:xfrm>
        </p:grpSpPr>
        <p:grpSp>
          <p:nvGrpSpPr>
            <p:cNvPr id="492" name="Google Shape;492;p1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493" name="Google Shape;493;p1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494" name="Google Shape;494;p1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495" name="Google Shape;495;p1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496" name="Google Shape;496;p1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7" name="Google Shape;497;p1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8" name="Google Shape;498;p1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9" name="Google Shape;499;p1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0" name="Google Shape;500;p1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1" name="Google Shape;501;p1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2" name="Google Shape;502;p1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3" name="Google Shape;503;p1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4" name="Google Shape;504;p1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5" name="Google Shape;505;p1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6" name="Google Shape;506;p1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7" name="Google Shape;507;p1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8" name="Google Shape;508;p1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9" name="Google Shape;509;p1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0" name="Google Shape;510;p1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1" name="Google Shape;511;p1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2" name="Google Shape;512;p1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3" name="Google Shape;513;p1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4" name="Google Shape;514;p1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5" name="Google Shape;515;p1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6" name="Google Shape;516;p1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7" name="Google Shape;517;p1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8" name="Google Shape;518;p1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9" name="Google Shape;519;p1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0" name="Google Shape;520;p1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1" name="Google Shape;521;p1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2" name="Google Shape;522;p1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3" name="Google Shape;523;p1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24" name="Google Shape;524;p1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5" name="Google Shape;525;p1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6" name="Google Shape;526;p1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7" name="Google Shape;527;p1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8" name="Google Shape;528;p1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9" name="Google Shape;529;p1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30" name="Google Shape;530;p1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31" name="Google Shape;531;p1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32" name="Google Shape;532;p1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1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1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882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Black"/>
              <a:buNone/>
              <a:defRPr sz="32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5789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bit.ly/2PfT4lq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" name="Google Shape;1239;p35"/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6931065" y="944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0" name="Google Shape;1240;p35"/>
          <p:cNvPicPr preferRelativeResize="0"/>
          <p:nvPr/>
        </p:nvPicPr>
        <p:blipFill rotWithShape="1">
          <a:blip r:embed="rId4">
            <a:alphaModFix/>
          </a:blip>
          <a:srcRect l="22009" r="18455"/>
          <a:stretch/>
        </p:blipFill>
        <p:spPr>
          <a:xfrm rot="-1020085">
            <a:off x="9372671" y="4528320"/>
            <a:ext cx="1583260" cy="14959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1" name="Google Shape;1241;p35"/>
          <p:cNvGrpSpPr/>
          <p:nvPr/>
        </p:nvGrpSpPr>
        <p:grpSpPr>
          <a:xfrm>
            <a:off x="10540634" y="2551433"/>
            <a:ext cx="102433" cy="102400"/>
            <a:chOff x="3104875" y="1099400"/>
            <a:chExt cx="76825" cy="76800"/>
          </a:xfrm>
        </p:grpSpPr>
        <p:sp>
          <p:nvSpPr>
            <p:cNvPr id="1242" name="Google Shape;1242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4" name="Google Shape;1244;p35"/>
          <p:cNvGrpSpPr/>
          <p:nvPr/>
        </p:nvGrpSpPr>
        <p:grpSpPr>
          <a:xfrm>
            <a:off x="7225934" y="5225067"/>
            <a:ext cx="102433" cy="102400"/>
            <a:chOff x="3104875" y="1099400"/>
            <a:chExt cx="76825" cy="76800"/>
          </a:xfrm>
        </p:grpSpPr>
        <p:sp>
          <p:nvSpPr>
            <p:cNvPr id="1245" name="Google Shape;1245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7" name="Google Shape;1247;p35"/>
          <p:cNvGrpSpPr/>
          <p:nvPr/>
        </p:nvGrpSpPr>
        <p:grpSpPr>
          <a:xfrm>
            <a:off x="5867034" y="932467"/>
            <a:ext cx="102433" cy="102400"/>
            <a:chOff x="3104875" y="1099400"/>
            <a:chExt cx="76825" cy="76800"/>
          </a:xfrm>
        </p:grpSpPr>
        <p:sp>
          <p:nvSpPr>
            <p:cNvPr id="1248" name="Google Shape;1248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50" name="Google Shape;1250;p35"/>
          <p:cNvPicPr preferRelativeResize="0"/>
          <p:nvPr/>
        </p:nvPicPr>
        <p:blipFill rotWithShape="1">
          <a:blip r:embed="rId5">
            <a:alphaModFix/>
          </a:blip>
          <a:srcRect l="18647" t="7960" r="8852" b="8336"/>
          <a:stretch/>
        </p:blipFill>
        <p:spPr>
          <a:xfrm rot="-1152297">
            <a:off x="8769401" y="609516"/>
            <a:ext cx="2197103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251" name="Google Shape;1251;p35"/>
          <p:cNvSpPr txBox="1">
            <a:spLocks noGrp="1"/>
          </p:cNvSpPr>
          <p:nvPr>
            <p:ph type="ctrTitle"/>
          </p:nvPr>
        </p:nvSpPr>
        <p:spPr>
          <a:xfrm>
            <a:off x="950967" y="1675584"/>
            <a:ext cx="9378400" cy="2924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6933" b="1" dirty="0" smtClean="0"/>
              <a:t>Практическая работа </a:t>
            </a:r>
            <a:r>
              <a:rPr lang="ru-RU" sz="6933" b="1" dirty="0" smtClean="0"/>
              <a:t>№</a:t>
            </a:r>
            <a:r>
              <a:rPr lang="en-US" sz="6933" b="1" smtClean="0"/>
              <a:t>5</a:t>
            </a:r>
            <a:endParaRPr sz="3733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2" name="Google Shape;1252;p35"/>
          <p:cNvSpPr txBox="1">
            <a:spLocks noGrp="1"/>
          </p:cNvSpPr>
          <p:nvPr>
            <p:ph type="subTitle" idx="1"/>
          </p:nvPr>
        </p:nvSpPr>
        <p:spPr>
          <a:xfrm>
            <a:off x="950967" y="4694817"/>
            <a:ext cx="6038400" cy="48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b="1" dirty="0" err="1" smtClean="0"/>
              <a:t>TimePicker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0406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3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 err="1"/>
              <a:t>TimePicker</a:t>
            </a:r>
            <a:endParaRPr dirty="0"/>
          </a:p>
        </p:txBody>
      </p:sp>
      <p:sp>
        <p:nvSpPr>
          <p:cNvPr id="1259" name="Google Shape;1259;p36"/>
          <p:cNvSpPr txBox="1"/>
          <p:nvPr/>
        </p:nvSpPr>
        <p:spPr>
          <a:xfrm>
            <a:off x="693782" y="1875099"/>
            <a:ext cx="5950086" cy="404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b="1" dirty="0" smtClean="0"/>
              <a:t>	</a:t>
            </a:r>
            <a:r>
              <a:rPr lang="ru-RU" sz="2400" b="1" dirty="0" err="1" smtClean="0"/>
              <a:t>TimePicker</a:t>
            </a:r>
            <a:r>
              <a:rPr lang="ru-RU" sz="2400" b="1" dirty="0" smtClean="0"/>
              <a:t> </a:t>
            </a:r>
            <a:r>
              <a:rPr lang="ru-RU" sz="2400" b="1" dirty="0"/>
              <a:t>в </a:t>
            </a:r>
            <a:r>
              <a:rPr lang="ru-RU" sz="2400" b="1" dirty="0" err="1"/>
              <a:t>Xamarin</a:t>
            </a:r>
            <a:r>
              <a:rPr lang="ru-RU" sz="2400" dirty="0"/>
              <a:t> — это </a:t>
            </a:r>
            <a:r>
              <a:rPr lang="ru-RU" sz="2400" b="1" dirty="0"/>
              <a:t>элемент управления для отображения времени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r>
              <a:rPr lang="ru-RU" sz="2400" dirty="0" smtClean="0"/>
              <a:t>Приложение </a:t>
            </a:r>
            <a:r>
              <a:rPr lang="ru-RU" sz="2400" dirty="0"/>
              <a:t>может отслеживать изменения свойства </a:t>
            </a:r>
            <a:r>
              <a:rPr lang="ru-RU" sz="2400" dirty="0" err="1"/>
              <a:t>Time</a:t>
            </a:r>
            <a:r>
              <a:rPr lang="ru-RU" sz="2400" dirty="0"/>
              <a:t>, установив обработчик для события </a:t>
            </a:r>
            <a:r>
              <a:rPr lang="ru-RU" sz="2400" dirty="0" err="1"/>
              <a:t>PropertyChanged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r>
              <a:rPr lang="ru-RU" sz="2400" dirty="0" smtClean="0"/>
              <a:t>Подробнее в лекции (тема 13 на сайте)</a:t>
            </a:r>
            <a:endParaRPr lang="ru-RU" sz="2400" dirty="0"/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2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62" name="Google Shape;1262;p36"/>
          <p:cNvGrpSpPr/>
          <p:nvPr/>
        </p:nvGrpSpPr>
        <p:grpSpPr>
          <a:xfrm>
            <a:off x="10774101" y="1588400"/>
            <a:ext cx="102433" cy="102400"/>
            <a:chOff x="3104875" y="1099400"/>
            <a:chExt cx="76825" cy="76800"/>
          </a:xfrm>
        </p:grpSpPr>
        <p:sp>
          <p:nvSpPr>
            <p:cNvPr id="1263" name="Google Shape;1263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4" name="Google Shape;1264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8" name="Google Shape;1268;p36"/>
          <p:cNvGrpSpPr/>
          <p:nvPr/>
        </p:nvGrpSpPr>
        <p:grpSpPr>
          <a:xfrm>
            <a:off x="1188034" y="1482933"/>
            <a:ext cx="102433" cy="102400"/>
            <a:chOff x="3104875" y="1099400"/>
            <a:chExt cx="76825" cy="76800"/>
          </a:xfrm>
        </p:grpSpPr>
        <p:sp>
          <p:nvSpPr>
            <p:cNvPr id="1269" name="Google Shape;1269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71" name="Google Shape;1271;p36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1406552">
            <a:off x="342657" y="5735033"/>
            <a:ext cx="1366891" cy="887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138" y="1639600"/>
            <a:ext cx="4741173" cy="438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834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 smtClean="0"/>
              <a:t>Секундомер </a:t>
            </a:r>
            <a:r>
              <a:rPr lang="ru-RU" b="1" dirty="0"/>
              <a:t>с использованием </a:t>
            </a:r>
            <a:r>
              <a:rPr lang="en-US" b="1" dirty="0" err="1"/>
              <a:t>TimePicker</a:t>
            </a:r>
            <a:endParaRPr b="1" dirty="0"/>
          </a:p>
        </p:txBody>
      </p:sp>
      <p:grpSp>
        <p:nvGrpSpPr>
          <p:cNvPr id="1292" name="Google Shape;1292;p37"/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10306864" y="-342000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259;p36"/>
          <p:cNvSpPr txBox="1"/>
          <p:nvPr/>
        </p:nvSpPr>
        <p:spPr>
          <a:xfrm>
            <a:off x="960000" y="1759352"/>
            <a:ext cx="10272000" cy="415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500" dirty="0" smtClean="0"/>
              <a:t>В ходе задания вы создадите секундомер</a:t>
            </a:r>
            <a:r>
              <a:rPr lang="en-US" sz="2500" dirty="0" smtClean="0"/>
              <a:t>/</a:t>
            </a:r>
            <a:r>
              <a:rPr lang="ru-RU" sz="2500" dirty="0" smtClean="0"/>
              <a:t>таймер с использованием </a:t>
            </a:r>
            <a:r>
              <a:rPr lang="en-US" sz="2500" dirty="0" err="1" smtClean="0"/>
              <a:t>TimePicker</a:t>
            </a:r>
            <a:r>
              <a:rPr lang="ru-RU" sz="2500" dirty="0" smtClean="0"/>
              <a:t>.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2500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 </a:t>
            </a:r>
            <a:r>
              <a:rPr lang="en-US" sz="2500" kern="0" dirty="0" err="1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xaml</a:t>
            </a:r>
            <a:r>
              <a:rPr lang="en-US" sz="2500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2500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всё достаточно просто. Единственный новый элемент там реализован так</a:t>
            </a:r>
            <a:r>
              <a:rPr lang="en-US" sz="2500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5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&lt;</a:t>
            </a:r>
            <a:r>
              <a:rPr lang="en-US" sz="25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TimePicker</a:t>
            </a:r>
            <a:r>
              <a:rPr lang="en-US" sz="25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x:Name="timePicker" 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5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         Format="t"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5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                </a:t>
            </a:r>
            <a:r>
              <a:rPr lang="en-US" sz="25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VerticalOptions</a:t>
            </a:r>
            <a:r>
              <a:rPr lang="en-US" sz="25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="</a:t>
            </a:r>
            <a:r>
              <a:rPr lang="en-US" sz="2500" kern="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CenterAndExpand</a:t>
            </a:r>
            <a:r>
              <a:rPr lang="en-US" sz="2500" kern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" </a:t>
            </a:r>
            <a:r>
              <a:rPr lang="en-US" sz="2500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/&gt;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2500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Основной же упор будет на </a:t>
            </a:r>
            <a:r>
              <a:rPr lang="en-US" sz="2500" kern="0" dirty="0" err="1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cs</a:t>
            </a:r>
            <a:r>
              <a:rPr lang="en-US" sz="2500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2500" kern="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код, так как в нем запускается таймер и некоторые события</a:t>
            </a:r>
            <a:endParaRPr lang="ru-RU" sz="25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599534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 err="1"/>
              <a:t>Device.BeginInvokeOnMainThread</a:t>
            </a:r>
            <a:endParaRPr b="1" dirty="0"/>
          </a:p>
        </p:txBody>
      </p:sp>
      <p:grpSp>
        <p:nvGrpSpPr>
          <p:cNvPr id="1292" name="Google Shape;1292;p37"/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10306864" y="-342000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259;p36"/>
          <p:cNvSpPr txBox="1"/>
          <p:nvPr/>
        </p:nvSpPr>
        <p:spPr>
          <a:xfrm>
            <a:off x="960000" y="1365900"/>
            <a:ext cx="10272000" cy="4548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000" dirty="0" smtClean="0"/>
              <a:t>Это </a:t>
            </a:r>
            <a:r>
              <a:rPr lang="ru-RU" sz="2000" dirty="0"/>
              <a:t>метод в </a:t>
            </a:r>
            <a:r>
              <a:rPr lang="ru-RU" sz="2000" dirty="0" err="1"/>
              <a:t>Xamarin</a:t>
            </a:r>
            <a:r>
              <a:rPr lang="ru-RU" sz="2000" dirty="0"/>
              <a:t>, который используется для выполнения кода на основном (UI) потоке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В приложениях с графическим интерфейсом (GUI) важно, чтобы все изменения интерфейса (например, обновление текста на метках, кнопках и т. д.) выполнялись в главном потоке. Если вы попробуете изменить UI-элементы из другого потока (например, из фонового потока, как в случае с таймером), это приведет к исключению, поскольку .NET не позволяет такое поведение по причинам безопасности и целостности данных.</a:t>
            </a:r>
          </a:p>
          <a:p>
            <a:r>
              <a:rPr lang="en-US" sz="2000" b="1" dirty="0" err="1" smtClean="0"/>
              <a:t>Device.BeginInvokeOnMainThread</a:t>
            </a:r>
            <a:r>
              <a:rPr lang="ru-RU" sz="2000" b="1" dirty="0" smtClean="0"/>
              <a:t> считается устаревшим, но при работе с </a:t>
            </a:r>
            <a:r>
              <a:rPr lang="en-US" sz="2000" b="1" dirty="0" err="1" smtClean="0"/>
              <a:t>xamarin</a:t>
            </a:r>
            <a:r>
              <a:rPr lang="ru-RU" sz="2000" b="1" dirty="0" smtClean="0"/>
              <a:t> применим. Пример</a:t>
            </a:r>
            <a:r>
              <a:rPr lang="en-US" sz="2000" b="1" dirty="0"/>
              <a:t>:</a:t>
            </a:r>
            <a:endParaRPr lang="en-US" sz="2000" b="1" dirty="0" smtClean="0"/>
          </a:p>
          <a:p>
            <a:r>
              <a:rPr lang="en-US" sz="2000" dirty="0" err="1"/>
              <a:t>Device.BeginInvokeOnMainThread</a:t>
            </a:r>
            <a:r>
              <a:rPr lang="en-US" sz="2000" dirty="0"/>
              <a:t>(() =&gt;</a:t>
            </a:r>
          </a:p>
          <a:p>
            <a:r>
              <a:rPr lang="en-US" sz="2000" dirty="0"/>
              <a:t>{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timerLabel.Text</a:t>
            </a:r>
            <a:r>
              <a:rPr lang="en-US" sz="2000" dirty="0"/>
              <a:t> = "</a:t>
            </a:r>
            <a:r>
              <a:rPr lang="ru-RU" sz="2000" dirty="0"/>
              <a:t>Время истекло!";</a:t>
            </a:r>
          </a:p>
          <a:p>
            <a:r>
              <a:rPr lang="ru-RU" sz="2000" dirty="0"/>
              <a:t>    </a:t>
            </a:r>
            <a:r>
              <a:rPr lang="en-US" sz="2000" dirty="0" err="1"/>
              <a:t>DisplayAlert</a:t>
            </a:r>
            <a:r>
              <a:rPr lang="en-US" sz="2000" dirty="0"/>
              <a:t>("</a:t>
            </a:r>
            <a:r>
              <a:rPr lang="ru-RU" sz="2000" dirty="0"/>
              <a:t>Уведомление", "Время истекло!", "</a:t>
            </a:r>
            <a:r>
              <a:rPr lang="en-US" sz="2000" dirty="0"/>
              <a:t>OK");</a:t>
            </a:r>
          </a:p>
          <a:p>
            <a:r>
              <a:rPr lang="en-US" sz="2000" dirty="0"/>
              <a:t>});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69072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/>
              <a:t>Elapsed</a:t>
            </a:r>
            <a:endParaRPr b="1" dirty="0"/>
          </a:p>
        </p:txBody>
      </p:sp>
      <p:grpSp>
        <p:nvGrpSpPr>
          <p:cNvPr id="1292" name="Google Shape;1292;p37"/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10306864" y="-342000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259;p36"/>
          <p:cNvSpPr txBox="1"/>
          <p:nvPr/>
        </p:nvSpPr>
        <p:spPr>
          <a:xfrm>
            <a:off x="960000" y="1365900"/>
            <a:ext cx="10272000" cy="4548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 err="1"/>
              <a:t>Elapsed</a:t>
            </a:r>
            <a:r>
              <a:rPr lang="ru-RU" sz="2400" dirty="0"/>
              <a:t> — это событие класса </a:t>
            </a:r>
            <a:r>
              <a:rPr lang="ru-RU" sz="2400" dirty="0" err="1"/>
              <a:t>Timer</a:t>
            </a:r>
            <a:r>
              <a:rPr lang="ru-RU" sz="2400" dirty="0"/>
              <a:t> из пространства имен </a:t>
            </a:r>
            <a:r>
              <a:rPr lang="ru-RU" sz="2400" dirty="0" err="1"/>
              <a:t>System.Timers</a:t>
            </a:r>
            <a:r>
              <a:rPr lang="ru-RU" sz="2400" dirty="0"/>
              <a:t>. Событие </a:t>
            </a:r>
            <a:r>
              <a:rPr lang="ru-RU" sz="2400" dirty="0" err="1"/>
              <a:t>Elapsed</a:t>
            </a:r>
            <a:r>
              <a:rPr lang="ru-RU" sz="2400" dirty="0"/>
              <a:t> вызывается каждый раз, когда истекает интервал времени, установленный для таймера. В данном случае, это происходит каждые 1000 миллисекунд (или 1 секунда), потому что таймер был инициализирован с интервалом в 1000 миллисекунд:</a:t>
            </a:r>
          </a:p>
          <a:p>
            <a:r>
              <a:rPr lang="en-US" sz="2400" dirty="0"/>
              <a:t>_timer = new Timer(1000</a:t>
            </a:r>
            <a:r>
              <a:rPr lang="en-US" sz="2400" dirty="0" smtClean="0"/>
              <a:t>);</a:t>
            </a:r>
            <a:endParaRPr lang="ru-RU" sz="2400" dirty="0" smtClean="0"/>
          </a:p>
          <a:p>
            <a:r>
              <a:rPr lang="ru-RU" sz="2400" dirty="0" smtClean="0"/>
              <a:t>Для него обработка</a:t>
            </a:r>
            <a:r>
              <a:rPr lang="en-US" sz="2400" dirty="0" smtClean="0"/>
              <a:t>:</a:t>
            </a:r>
          </a:p>
          <a:p>
            <a:r>
              <a:rPr lang="en-US" sz="2400" dirty="0"/>
              <a:t>private void </a:t>
            </a:r>
            <a:r>
              <a:rPr lang="en-US" sz="2400" dirty="0" err="1"/>
              <a:t>TimerElapsed</a:t>
            </a:r>
            <a:r>
              <a:rPr lang="en-US" sz="2400" dirty="0"/>
              <a:t>(object sender, </a:t>
            </a:r>
            <a:r>
              <a:rPr lang="en-US" sz="2400" dirty="0" err="1"/>
              <a:t>ElapsedEventArgs</a:t>
            </a:r>
            <a:r>
              <a:rPr lang="en-US" sz="2400" dirty="0"/>
              <a:t> e)</a:t>
            </a:r>
          </a:p>
          <a:p>
            <a:r>
              <a:rPr lang="en-US" sz="2400" dirty="0"/>
              <a:t>{</a:t>
            </a:r>
          </a:p>
          <a:p>
            <a:r>
              <a:rPr lang="en-US" sz="2400" dirty="0"/>
              <a:t>    // </a:t>
            </a:r>
            <a:r>
              <a:rPr lang="ru-RU" sz="2400" dirty="0"/>
              <a:t>Код, который выполняется каждую секунду</a:t>
            </a:r>
          </a:p>
          <a:p>
            <a:r>
              <a:rPr lang="ru-RU" sz="24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598523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Выполните задание</a:t>
            </a:r>
            <a:endParaRPr b="1" dirty="0"/>
          </a:p>
        </p:txBody>
      </p:sp>
      <p:grpSp>
        <p:nvGrpSpPr>
          <p:cNvPr id="1292" name="Google Shape;1292;p37"/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5873760" y="-965899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59;p36"/>
          <p:cNvSpPr txBox="1"/>
          <p:nvPr/>
        </p:nvSpPr>
        <p:spPr>
          <a:xfrm>
            <a:off x="980542" y="1649477"/>
            <a:ext cx="7593691" cy="492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US" sz="2400" dirty="0" smtClean="0"/>
              <a:t>1) </a:t>
            </a:r>
            <a:r>
              <a:rPr lang="ru-RU" sz="2400" dirty="0" smtClean="0"/>
              <a:t>Создайте пустой проект </a:t>
            </a:r>
            <a:r>
              <a:rPr lang="en-US" sz="2400" dirty="0" err="1"/>
              <a:t>TimePickerApp</a:t>
            </a:r>
            <a:endParaRPr lang="en-US" sz="2400" dirty="0" smtClean="0"/>
          </a:p>
          <a:p>
            <a:pPr>
              <a:buClr>
                <a:srgbClr val="000000"/>
              </a:buClr>
            </a:pPr>
            <a:r>
              <a:rPr lang="en-US" sz="2400" dirty="0" smtClean="0"/>
              <a:t>2) </a:t>
            </a:r>
            <a:r>
              <a:rPr lang="ru-RU" sz="2400" dirty="0" smtClean="0"/>
              <a:t>Откройте файл </a:t>
            </a:r>
            <a:r>
              <a:rPr lang="en-US" sz="2400" b="1" dirty="0" err="1" smtClean="0"/>
              <a:t>MainPage.xaml</a:t>
            </a:r>
            <a:r>
              <a:rPr lang="ru-RU" sz="2400" b="1" dirty="0" smtClean="0"/>
              <a:t> </a:t>
            </a:r>
            <a:r>
              <a:rPr lang="ru-RU" sz="2400" dirty="0" smtClean="0"/>
              <a:t>и в нём опишите структуру</a:t>
            </a:r>
          </a:p>
          <a:p>
            <a:pPr>
              <a:buClr>
                <a:srgbClr val="000000"/>
              </a:buClr>
            </a:pPr>
            <a:r>
              <a:rPr lang="ru-RU" sz="2400" dirty="0" smtClean="0"/>
              <a:t>3) Добавьте в нём </a:t>
            </a:r>
            <a:r>
              <a:rPr lang="en-US" sz="2400" b="1" dirty="0" smtClean="0"/>
              <a:t>label</a:t>
            </a:r>
            <a:r>
              <a:rPr lang="en-US" sz="2400" dirty="0" smtClean="0"/>
              <a:t>, </a:t>
            </a:r>
            <a:r>
              <a:rPr lang="en-US" sz="2400" b="1" dirty="0" err="1" smtClean="0"/>
              <a:t>TimePicker</a:t>
            </a:r>
            <a:r>
              <a:rPr lang="ru-RU" sz="2400" b="1" dirty="0" smtClean="0"/>
              <a:t>, кнопку (</a:t>
            </a:r>
            <a:r>
              <a:rPr lang="en-US" sz="2400" b="1" dirty="0" smtClean="0"/>
              <a:t>Button)</a:t>
            </a:r>
            <a:r>
              <a:rPr lang="ru-RU" sz="2400" dirty="0" smtClean="0"/>
              <a:t> и ещё один </a:t>
            </a:r>
            <a:r>
              <a:rPr lang="en-US" sz="2400" b="1" dirty="0" smtClean="0"/>
              <a:t>label</a:t>
            </a:r>
            <a:r>
              <a:rPr lang="en-US" sz="2400" dirty="0" smtClean="0"/>
              <a:t>,</a:t>
            </a:r>
            <a:r>
              <a:rPr lang="ru-RU" sz="2400" dirty="0" smtClean="0"/>
              <a:t> соответственно</a:t>
            </a:r>
          </a:p>
          <a:p>
            <a:pPr>
              <a:buClr>
                <a:srgbClr val="000000"/>
              </a:buClr>
            </a:pPr>
            <a:r>
              <a:rPr lang="ru-RU" sz="2400" dirty="0" smtClean="0"/>
              <a:t>4) В </a:t>
            </a:r>
            <a:r>
              <a:rPr lang="en-US" sz="2400" dirty="0" err="1" smtClean="0"/>
              <a:t>cs</a:t>
            </a:r>
            <a:r>
              <a:rPr lang="en-US" sz="2400" dirty="0" smtClean="0"/>
              <a:t> </a:t>
            </a:r>
            <a:r>
              <a:rPr lang="ru-RU" sz="2400" dirty="0" smtClean="0"/>
              <a:t>коде добавьте функцию, которая запускает таймер (к примеру такой добавленный таймер </a:t>
            </a:r>
            <a:r>
              <a:rPr lang="en-US" sz="2400" dirty="0"/>
              <a:t>private Timer _timer</a:t>
            </a:r>
            <a:r>
              <a:rPr lang="en-US" sz="2400" dirty="0" smtClean="0"/>
              <a:t>;</a:t>
            </a:r>
            <a:r>
              <a:rPr lang="ru-RU" sz="2400" dirty="0" smtClean="0"/>
              <a:t>)</a:t>
            </a:r>
          </a:p>
          <a:p>
            <a:pPr>
              <a:buClr>
                <a:srgbClr val="000000"/>
              </a:buClr>
            </a:pPr>
            <a:r>
              <a:rPr lang="ru-RU" sz="2400" dirty="0" smtClean="0"/>
              <a:t>5) Обработка события таймера </a:t>
            </a:r>
            <a:r>
              <a:rPr lang="en-US" sz="2400" dirty="0"/>
              <a:t>private void </a:t>
            </a:r>
            <a:r>
              <a:rPr lang="en-US" sz="2400" dirty="0" err="1"/>
              <a:t>TimerElapsed</a:t>
            </a:r>
            <a:r>
              <a:rPr lang="en-US" sz="2400" dirty="0"/>
              <a:t>(object sender, </a:t>
            </a:r>
            <a:r>
              <a:rPr lang="en-US" sz="2400" dirty="0" err="1"/>
              <a:t>ElapsedEventArgs</a:t>
            </a:r>
            <a:r>
              <a:rPr lang="en-US" sz="2400" dirty="0"/>
              <a:t> e</a:t>
            </a:r>
            <a:r>
              <a:rPr lang="en-US" sz="2400" dirty="0" smtClean="0"/>
              <a:t>)</a:t>
            </a:r>
            <a:r>
              <a:rPr lang="ru-RU" sz="2400" dirty="0" smtClean="0"/>
              <a:t> которая будет каждую секунду выполняться</a:t>
            </a:r>
          </a:p>
          <a:p>
            <a:pPr>
              <a:buClr>
                <a:srgbClr val="000000"/>
              </a:buClr>
            </a:pPr>
            <a:r>
              <a:rPr lang="en-US" sz="2400" dirty="0" smtClean="0"/>
              <a:t>6</a:t>
            </a:r>
            <a:r>
              <a:rPr lang="ru-RU" sz="2400" dirty="0" smtClean="0"/>
              <a:t>) </a:t>
            </a:r>
            <a:r>
              <a:rPr lang="ru-RU" sz="2400" dirty="0" err="1" smtClean="0"/>
              <a:t>Скрины</a:t>
            </a:r>
            <a:r>
              <a:rPr lang="ru-RU" sz="2400" dirty="0" smtClean="0"/>
              <a:t> добавьте в </a:t>
            </a:r>
            <a:r>
              <a:rPr lang="en-US" sz="2400" dirty="0" smtClean="0"/>
              <a:t>word </a:t>
            </a:r>
            <a:r>
              <a:rPr lang="ru-RU" sz="2400" dirty="0" smtClean="0"/>
              <a:t>документ</a:t>
            </a:r>
            <a:r>
              <a:rPr lang="en-US" sz="2400" dirty="0" smtClean="0"/>
              <a:t> </a:t>
            </a:r>
            <a:r>
              <a:rPr lang="ru-RU" sz="2400" dirty="0"/>
              <a:t>и отправьте отчет</a:t>
            </a:r>
            <a:endParaRPr lang="ru-RU" sz="2400" dirty="0" smtClean="0"/>
          </a:p>
          <a:p>
            <a:pPr>
              <a:buClr>
                <a:srgbClr val="000000"/>
              </a:buClr>
            </a:pPr>
            <a:r>
              <a:rPr lang="ru-RU" sz="2400" dirty="0" smtClean="0"/>
              <a:t>  </a:t>
            </a:r>
            <a:endParaRPr lang="en-US" sz="2400" dirty="0" smtClean="0"/>
          </a:p>
          <a:p>
            <a:pPr marL="342900" indent="-342900">
              <a:buClr>
                <a:srgbClr val="000000"/>
              </a:buClr>
              <a:buFont typeface="Arial"/>
              <a:buAutoNum type="arabicParenR"/>
            </a:pPr>
            <a:endParaRPr lang="ru-RU" sz="2400" kern="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7943" t="7595" r="28607" b="9198"/>
          <a:stretch/>
        </p:blipFill>
        <p:spPr>
          <a:xfrm>
            <a:off x="8939069" y="1016177"/>
            <a:ext cx="2858948" cy="570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51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63"/>
          <p:cNvSpPr/>
          <p:nvPr/>
        </p:nvSpPr>
        <p:spPr>
          <a:xfrm rot="5400000">
            <a:off x="5685399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1" name="Google Shape;2281;p63"/>
          <p:cNvSpPr txBox="1">
            <a:spLocks noGrp="1"/>
          </p:cNvSpPr>
          <p:nvPr>
            <p:ph type="title"/>
          </p:nvPr>
        </p:nvSpPr>
        <p:spPr>
          <a:xfrm>
            <a:off x="3130584" y="1050400"/>
            <a:ext cx="5930800" cy="141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THANKS!</a:t>
            </a:r>
            <a:endParaRPr/>
          </a:p>
        </p:txBody>
      </p:sp>
      <p:sp>
        <p:nvSpPr>
          <p:cNvPr id="2282" name="Google Shape;2282;p63"/>
          <p:cNvSpPr txBox="1">
            <a:spLocks noGrp="1"/>
          </p:cNvSpPr>
          <p:nvPr>
            <p:ph type="subTitle" idx="1"/>
          </p:nvPr>
        </p:nvSpPr>
        <p:spPr>
          <a:xfrm>
            <a:off x="3130533" y="2462000"/>
            <a:ext cx="5930800" cy="1411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2283" name="Google Shape;2283;p63"/>
          <p:cNvSpPr txBox="1"/>
          <p:nvPr/>
        </p:nvSpPr>
        <p:spPr>
          <a:xfrm>
            <a:off x="3328200" y="5641300"/>
            <a:ext cx="5535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Please keep this slide for attribution</a:t>
            </a:r>
            <a:endParaRPr sz="1600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284" name="Google Shape;2284;p63"/>
          <p:cNvGrpSpPr/>
          <p:nvPr/>
        </p:nvGrpSpPr>
        <p:grpSpPr>
          <a:xfrm>
            <a:off x="5865171" y="4152417"/>
            <a:ext cx="461408" cy="460899"/>
            <a:chOff x="3303268" y="3817349"/>
            <a:chExt cx="346056" cy="345674"/>
          </a:xfrm>
        </p:grpSpPr>
        <p:sp>
          <p:nvSpPr>
            <p:cNvPr id="2285" name="Google Shape;2285;p63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6" name="Google Shape;2286;p63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7" name="Google Shape;2287;p63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8" name="Google Shape;2288;p63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89" name="Google Shape;2289;p63"/>
          <p:cNvSpPr/>
          <p:nvPr/>
        </p:nvSpPr>
        <p:spPr>
          <a:xfrm rot="5400000">
            <a:off x="4848816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0" name="Google Shape;2290;p63"/>
          <p:cNvSpPr/>
          <p:nvPr/>
        </p:nvSpPr>
        <p:spPr>
          <a:xfrm>
            <a:off x="5028960" y="4152163"/>
            <a:ext cx="460899" cy="461408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1" name="Google Shape;2291;p63"/>
          <p:cNvSpPr/>
          <p:nvPr/>
        </p:nvSpPr>
        <p:spPr>
          <a:xfrm rot="5400000">
            <a:off x="6521983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92" name="Google Shape;2292;p63"/>
          <p:cNvGrpSpPr/>
          <p:nvPr/>
        </p:nvGrpSpPr>
        <p:grpSpPr>
          <a:xfrm>
            <a:off x="6701892" y="4152417"/>
            <a:ext cx="461408" cy="460899"/>
            <a:chOff x="3752358" y="3817349"/>
            <a:chExt cx="346056" cy="345674"/>
          </a:xfrm>
        </p:grpSpPr>
        <p:sp>
          <p:nvSpPr>
            <p:cNvPr id="2293" name="Google Shape;2293;p63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4" name="Google Shape;2294;p63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5" name="Google Shape;2295;p63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63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297" name="Google Shape;2297;p6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272049" y="2919850"/>
            <a:ext cx="2476499" cy="238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8" name="Google Shape;2298;p63"/>
          <p:cNvPicPr preferRelativeResize="0"/>
          <p:nvPr/>
        </p:nvPicPr>
        <p:blipFill rotWithShape="1">
          <a:blip r:embed="rId4">
            <a:alphaModFix/>
          </a:blip>
          <a:srcRect l="18647" t="7960" r="8852" b="8336"/>
          <a:stretch/>
        </p:blipFill>
        <p:spPr>
          <a:xfrm rot="-1406513">
            <a:off x="1465748" y="735001"/>
            <a:ext cx="1566977" cy="101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9" name="Google Shape;2299;p63"/>
          <p:cNvPicPr preferRelativeResize="0"/>
          <p:nvPr/>
        </p:nvPicPr>
        <p:blipFill rotWithShape="1">
          <a:blip r:embed="rId5">
            <a:alphaModFix/>
          </a:blip>
          <a:srcRect l="25537" t="7152" r="23467" b="5838"/>
          <a:stretch/>
        </p:blipFill>
        <p:spPr>
          <a:xfrm>
            <a:off x="9234132" y="10069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0" name="Google Shape;2300;p63"/>
          <p:cNvPicPr preferRelativeResize="0"/>
          <p:nvPr/>
        </p:nvPicPr>
        <p:blipFill rotWithShape="1">
          <a:blip r:embed="rId6">
            <a:alphaModFix/>
          </a:blip>
          <a:srcRect l="15236" r="10474"/>
          <a:stretch/>
        </p:blipFill>
        <p:spPr>
          <a:xfrm rot="1220421">
            <a:off x="8913166" y="2713346"/>
            <a:ext cx="2070100" cy="185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1" name="Google Shape;2301;p63"/>
          <p:cNvPicPr preferRelativeResize="0"/>
          <p:nvPr/>
        </p:nvPicPr>
        <p:blipFill rotWithShape="1">
          <a:blip r:embed="rId7">
            <a:alphaModFix/>
          </a:blip>
          <a:srcRect l="22009" r="18455"/>
          <a:stretch/>
        </p:blipFill>
        <p:spPr>
          <a:xfrm rot="-1592621">
            <a:off x="1964641" y="3544444"/>
            <a:ext cx="1204884" cy="11384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2" name="Google Shape;2302;p63"/>
          <p:cNvGrpSpPr/>
          <p:nvPr/>
        </p:nvGrpSpPr>
        <p:grpSpPr>
          <a:xfrm>
            <a:off x="9189301" y="827733"/>
            <a:ext cx="102433" cy="102400"/>
            <a:chOff x="3104875" y="1099400"/>
            <a:chExt cx="76825" cy="76800"/>
          </a:xfrm>
        </p:grpSpPr>
        <p:sp>
          <p:nvSpPr>
            <p:cNvPr id="2303" name="Google Shape;2303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5" name="Google Shape;2305;p63"/>
          <p:cNvGrpSpPr/>
          <p:nvPr/>
        </p:nvGrpSpPr>
        <p:grpSpPr>
          <a:xfrm rot="1891135">
            <a:off x="1866583" y="5474958"/>
            <a:ext cx="102437" cy="102404"/>
            <a:chOff x="3104875" y="1099400"/>
            <a:chExt cx="76825" cy="76800"/>
          </a:xfrm>
        </p:grpSpPr>
        <p:sp>
          <p:nvSpPr>
            <p:cNvPr id="2306" name="Google Shape;2306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8" name="Google Shape;2308;p63"/>
          <p:cNvGrpSpPr/>
          <p:nvPr/>
        </p:nvGrpSpPr>
        <p:grpSpPr>
          <a:xfrm>
            <a:off x="2855301" y="2575817"/>
            <a:ext cx="102433" cy="102400"/>
            <a:chOff x="3104875" y="1099400"/>
            <a:chExt cx="76825" cy="76800"/>
          </a:xfrm>
        </p:grpSpPr>
        <p:sp>
          <p:nvSpPr>
            <p:cNvPr id="2309" name="Google Shape;2309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0" name="Google Shape;2310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33" name="Google Shape;14766;p84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969265" y="62285"/>
            <a:ext cx="1115014" cy="44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3803758"/>
      </p:ext>
    </p:extLst>
  </p:cSld>
  <p:clrMapOvr>
    <a:masterClrMapping/>
  </p:clrMapOvr>
</p:sld>
</file>

<file path=ppt/theme/theme1.xml><?xml version="1.0" encoding="utf-8"?>
<a:theme xmlns:a="http://schemas.openxmlformats.org/drawingml/2006/main" name="Artificial Intelligence (AI) Technology Consulting by Slidesgo">
  <a:themeElements>
    <a:clrScheme name="Simple Light">
      <a:dk1>
        <a:srgbClr val="FFFFFF"/>
      </a:dk1>
      <a:lt1>
        <a:srgbClr val="27173A"/>
      </a:lt1>
      <a:dk2>
        <a:srgbClr val="AE77D6"/>
      </a:dk2>
      <a:lt2>
        <a:srgbClr val="5A1387"/>
      </a:lt2>
      <a:accent1>
        <a:srgbClr val="76F3FB"/>
      </a:accent1>
      <a:accent2>
        <a:srgbClr val="729BCB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375</Words>
  <Application>Microsoft Office PowerPoint</Application>
  <PresentationFormat>Широкоэкранный</PresentationFormat>
  <Paragraphs>41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Anaheim</vt:lpstr>
      <vt:lpstr>Arial</vt:lpstr>
      <vt:lpstr>Bebas Neue</vt:lpstr>
      <vt:lpstr>Calibri</vt:lpstr>
      <vt:lpstr>Montserrat</vt:lpstr>
      <vt:lpstr>Montserrat Black</vt:lpstr>
      <vt:lpstr>Montserrat Light</vt:lpstr>
      <vt:lpstr>Nunito Light</vt:lpstr>
      <vt:lpstr>PT Sans</vt:lpstr>
      <vt:lpstr>Artificial Intelligence (AI) Technology Consulting by Slidesgo</vt:lpstr>
      <vt:lpstr>Практическая работа №5</vt:lpstr>
      <vt:lpstr>TimePicker</vt:lpstr>
      <vt:lpstr>Секундомер с использованием TimePicker</vt:lpstr>
      <vt:lpstr>Device.BeginInvokeOnMainThread</vt:lpstr>
      <vt:lpstr>Elapsed</vt:lpstr>
      <vt:lpstr>Выполните задание</vt:lpstr>
      <vt:lpstr>THANKS!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№16</dc:title>
  <dc:creator>Учетная запись Майкрософт</dc:creator>
  <cp:lastModifiedBy>Учетная запись Майкрософт</cp:lastModifiedBy>
  <cp:revision>15</cp:revision>
  <dcterms:created xsi:type="dcterms:W3CDTF">2024-12-27T17:47:27Z</dcterms:created>
  <dcterms:modified xsi:type="dcterms:W3CDTF">2025-02-19T04:29:02Z</dcterms:modified>
</cp:coreProperties>
</file>